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sldIdLst>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10" autoAdjust="0"/>
  </p:normalViewPr>
  <p:slideViewPr>
    <p:cSldViewPr snapToGrid="0">
      <p:cViewPr varScale="1">
        <p:scale>
          <a:sx n="43" d="100"/>
          <a:sy n="43" d="100"/>
        </p:scale>
        <p:origin x="67" y="54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image" Target="../media/image7.sv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image" Target="../media/image7.sv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17CCF5-DA3F-4E5F-BE7C-D8111B2BFEBA}" type="doc">
      <dgm:prSet loTypeId="urn:microsoft.com/office/officeart/2018/5/layout/Centered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E754A2A0-41CE-428B-9DDC-DCD1FD12D16A}">
      <dgm:prSet/>
      <dgm:spPr/>
      <dgm:t>
        <a:bodyPr/>
        <a:lstStyle/>
        <a:p>
          <a:pPr>
            <a:lnSpc>
              <a:spcPct val="100000"/>
            </a:lnSpc>
            <a:defRPr b="1"/>
          </a:pPr>
          <a:r>
            <a:rPr lang="en-US" dirty="0"/>
            <a:t>Students will</a:t>
          </a:r>
        </a:p>
      </dgm:t>
    </dgm:pt>
    <dgm:pt modelId="{BE164097-A5AA-4EA1-9E64-D7FCD4DD2A4E}" type="parTrans" cxnId="{507A74C7-FEAF-4A4C-9250-0613CBC2F127}">
      <dgm:prSet/>
      <dgm:spPr/>
      <dgm:t>
        <a:bodyPr/>
        <a:lstStyle/>
        <a:p>
          <a:endParaRPr lang="en-US"/>
        </a:p>
      </dgm:t>
    </dgm:pt>
    <dgm:pt modelId="{02D8D4EF-9694-45C7-AF26-E20371B3C352}" type="sibTrans" cxnId="{507A74C7-FEAF-4A4C-9250-0613CBC2F127}">
      <dgm:prSet/>
      <dgm:spPr/>
      <dgm:t>
        <a:bodyPr/>
        <a:lstStyle/>
        <a:p>
          <a:endParaRPr lang="en-US"/>
        </a:p>
      </dgm:t>
    </dgm:pt>
    <dgm:pt modelId="{C2F66EED-74C3-4F36-A1D4-8AFCBB009938}">
      <dgm:prSet/>
      <dgm:spPr/>
      <dgm:t>
        <a:bodyPr/>
        <a:lstStyle/>
        <a:p>
          <a:pPr>
            <a:lnSpc>
              <a:spcPct val="100000"/>
            </a:lnSpc>
          </a:pPr>
          <a:r>
            <a:rPr lang="en-US" dirty="0"/>
            <a:t>Recognize and extend skip-counting patterns</a:t>
          </a:r>
        </a:p>
      </dgm:t>
    </dgm:pt>
    <dgm:pt modelId="{5CF5C62A-BD1A-4922-92B6-33ECA44C1F76}" type="parTrans" cxnId="{7A243DB8-C0B8-4718-B558-CE939B8FF03E}">
      <dgm:prSet/>
      <dgm:spPr/>
      <dgm:t>
        <a:bodyPr/>
        <a:lstStyle/>
        <a:p>
          <a:endParaRPr lang="en-US"/>
        </a:p>
      </dgm:t>
    </dgm:pt>
    <dgm:pt modelId="{F9BAA161-AAEC-4A41-B4D9-A27EAD80526E}" type="sibTrans" cxnId="{7A243DB8-C0B8-4718-B558-CE939B8FF03E}">
      <dgm:prSet/>
      <dgm:spPr/>
      <dgm:t>
        <a:bodyPr/>
        <a:lstStyle/>
        <a:p>
          <a:endParaRPr lang="en-US"/>
        </a:p>
      </dgm:t>
    </dgm:pt>
    <dgm:pt modelId="{DCCE571A-4D30-4294-ABAF-6885F619D2D9}">
      <dgm:prSet/>
      <dgm:spPr/>
      <dgm:t>
        <a:bodyPr/>
        <a:lstStyle/>
        <a:p>
          <a:pPr>
            <a:lnSpc>
              <a:spcPct val="100000"/>
            </a:lnSpc>
            <a:defRPr b="1"/>
          </a:pPr>
          <a:r>
            <a:rPr lang="en-US" dirty="0"/>
            <a:t>Students will</a:t>
          </a:r>
        </a:p>
      </dgm:t>
    </dgm:pt>
    <dgm:pt modelId="{3AD83C96-5A95-4337-BF2D-97454AF7F108}" type="parTrans" cxnId="{E70347E4-4461-4B80-8927-4CA0AEBFAAF8}">
      <dgm:prSet/>
      <dgm:spPr/>
      <dgm:t>
        <a:bodyPr/>
        <a:lstStyle/>
        <a:p>
          <a:endParaRPr lang="en-US"/>
        </a:p>
      </dgm:t>
    </dgm:pt>
    <dgm:pt modelId="{2C1DF6EC-6090-4926-A556-3D2417B7F2AA}" type="sibTrans" cxnId="{E70347E4-4461-4B80-8927-4CA0AEBFAAF8}">
      <dgm:prSet/>
      <dgm:spPr/>
      <dgm:t>
        <a:bodyPr/>
        <a:lstStyle/>
        <a:p>
          <a:endParaRPr lang="en-US"/>
        </a:p>
      </dgm:t>
    </dgm:pt>
    <dgm:pt modelId="{B4C55E9F-B5C0-4AD1-919B-D2D83AC9CD40}">
      <dgm:prSet/>
      <dgm:spPr/>
      <dgm:t>
        <a:bodyPr/>
        <a:lstStyle/>
        <a:p>
          <a:pPr>
            <a:lnSpc>
              <a:spcPct val="100000"/>
            </a:lnSpc>
          </a:pPr>
          <a:r>
            <a:rPr lang="en-US" dirty="0"/>
            <a:t>Understand skip counting as repeated addition</a:t>
          </a:r>
        </a:p>
      </dgm:t>
    </dgm:pt>
    <dgm:pt modelId="{D1B05DEA-DFE0-4560-B75F-1C2BCB67A7C6}" type="parTrans" cxnId="{B2BEE9D2-644C-400C-8E33-2C4491C5B104}">
      <dgm:prSet/>
      <dgm:spPr/>
      <dgm:t>
        <a:bodyPr/>
        <a:lstStyle/>
        <a:p>
          <a:endParaRPr lang="en-US"/>
        </a:p>
      </dgm:t>
    </dgm:pt>
    <dgm:pt modelId="{A6301E27-5ACC-4907-A7C8-B41877235C87}" type="sibTrans" cxnId="{B2BEE9D2-644C-400C-8E33-2C4491C5B104}">
      <dgm:prSet/>
      <dgm:spPr/>
      <dgm:t>
        <a:bodyPr/>
        <a:lstStyle/>
        <a:p>
          <a:endParaRPr lang="en-US"/>
        </a:p>
      </dgm:t>
    </dgm:pt>
    <dgm:pt modelId="{1C1B28B7-2609-4BAA-AAAB-5801EDFD334C}">
      <dgm:prSet/>
      <dgm:spPr/>
      <dgm:t>
        <a:bodyPr/>
        <a:lstStyle/>
        <a:p>
          <a:pPr>
            <a:lnSpc>
              <a:spcPct val="100000"/>
            </a:lnSpc>
            <a:defRPr b="1"/>
          </a:pPr>
          <a:r>
            <a:rPr lang="en-US" dirty="0"/>
            <a:t>Students will	</a:t>
          </a:r>
        </a:p>
      </dgm:t>
    </dgm:pt>
    <dgm:pt modelId="{2BF5F791-D223-44A4-B231-6C3F4B786D08}" type="parTrans" cxnId="{05037335-2E5B-48BE-86A9-5372B1A16299}">
      <dgm:prSet/>
      <dgm:spPr/>
      <dgm:t>
        <a:bodyPr/>
        <a:lstStyle/>
        <a:p>
          <a:endParaRPr lang="en-US"/>
        </a:p>
      </dgm:t>
    </dgm:pt>
    <dgm:pt modelId="{A432C086-9156-4D32-A06E-6E237CC66D92}" type="sibTrans" cxnId="{05037335-2E5B-48BE-86A9-5372B1A16299}">
      <dgm:prSet/>
      <dgm:spPr/>
      <dgm:t>
        <a:bodyPr/>
        <a:lstStyle/>
        <a:p>
          <a:endParaRPr lang="en-US"/>
        </a:p>
      </dgm:t>
    </dgm:pt>
    <dgm:pt modelId="{28C188E4-A3B1-47AF-802E-B2DED21921BA}">
      <dgm:prSet/>
      <dgm:spPr/>
      <dgm:t>
        <a:bodyPr/>
        <a:lstStyle/>
        <a:p>
          <a:pPr>
            <a:lnSpc>
              <a:spcPct val="100000"/>
            </a:lnSpc>
          </a:pPr>
          <a:r>
            <a:rPr lang="en-US" dirty="0"/>
            <a:t>Build fluency through movement, music, and hands-on activities</a:t>
          </a:r>
        </a:p>
      </dgm:t>
    </dgm:pt>
    <dgm:pt modelId="{C89C556F-BA69-4B68-9F7C-1121B26764B0}" type="parTrans" cxnId="{B807BF75-BC86-4A84-AB83-7B8BC68E737C}">
      <dgm:prSet/>
      <dgm:spPr/>
      <dgm:t>
        <a:bodyPr/>
        <a:lstStyle/>
        <a:p>
          <a:endParaRPr lang="en-US"/>
        </a:p>
      </dgm:t>
    </dgm:pt>
    <dgm:pt modelId="{7BEFF1EA-4DB5-4BD3-A89B-DF0184626A1A}" type="sibTrans" cxnId="{B807BF75-BC86-4A84-AB83-7B8BC68E737C}">
      <dgm:prSet/>
      <dgm:spPr/>
      <dgm:t>
        <a:bodyPr/>
        <a:lstStyle/>
        <a:p>
          <a:endParaRPr lang="en-US"/>
        </a:p>
      </dgm:t>
    </dgm:pt>
    <dgm:pt modelId="{518F5FFF-5AD0-45CB-94CF-6C48FB7C9AD2}">
      <dgm:prSet/>
      <dgm:spPr/>
      <dgm:t>
        <a:bodyPr/>
        <a:lstStyle/>
        <a:p>
          <a:pPr>
            <a:lnSpc>
              <a:spcPct val="100000"/>
            </a:lnSpc>
            <a:defRPr b="1"/>
          </a:pPr>
          <a:r>
            <a:rPr lang="en-US" dirty="0"/>
            <a:t>Students will</a:t>
          </a:r>
        </a:p>
      </dgm:t>
    </dgm:pt>
    <dgm:pt modelId="{61A389E8-451A-470D-9E1C-39331D58DC12}" type="parTrans" cxnId="{D20181A8-C53A-4E8B-A283-3E1BC2EE9203}">
      <dgm:prSet/>
      <dgm:spPr/>
      <dgm:t>
        <a:bodyPr/>
        <a:lstStyle/>
        <a:p>
          <a:endParaRPr lang="en-US"/>
        </a:p>
      </dgm:t>
    </dgm:pt>
    <dgm:pt modelId="{BA0E64AD-B2BB-4089-8B8D-279841243EC8}" type="sibTrans" cxnId="{D20181A8-C53A-4E8B-A283-3E1BC2EE9203}">
      <dgm:prSet/>
      <dgm:spPr/>
      <dgm:t>
        <a:bodyPr/>
        <a:lstStyle/>
        <a:p>
          <a:endParaRPr lang="en-US"/>
        </a:p>
      </dgm:t>
    </dgm:pt>
    <dgm:pt modelId="{719E06A8-5FC3-4FD6-95B2-FAD19D792E38}">
      <dgm:prSet/>
      <dgm:spPr/>
      <dgm:t>
        <a:bodyPr/>
        <a:lstStyle/>
        <a:p>
          <a:pPr>
            <a:lnSpc>
              <a:spcPct val="100000"/>
            </a:lnSpc>
          </a:pPr>
          <a:r>
            <a:rPr lang="en-US" dirty="0"/>
            <a:t>Demonstrate understanding verbally, physically, or in written form</a:t>
          </a:r>
        </a:p>
      </dgm:t>
    </dgm:pt>
    <dgm:pt modelId="{689BB541-5EF5-481B-9596-E36AF4E82C88}" type="parTrans" cxnId="{7F12034D-C889-4D61-B7E4-622247C737B6}">
      <dgm:prSet/>
      <dgm:spPr/>
      <dgm:t>
        <a:bodyPr/>
        <a:lstStyle/>
        <a:p>
          <a:endParaRPr lang="en-US"/>
        </a:p>
      </dgm:t>
    </dgm:pt>
    <dgm:pt modelId="{A289AF15-F40E-450A-93EB-D20DFE7D8D35}" type="sibTrans" cxnId="{7F12034D-C889-4D61-B7E4-622247C737B6}">
      <dgm:prSet/>
      <dgm:spPr/>
      <dgm:t>
        <a:bodyPr/>
        <a:lstStyle/>
        <a:p>
          <a:endParaRPr lang="en-US"/>
        </a:p>
      </dgm:t>
    </dgm:pt>
    <dgm:pt modelId="{071926C8-9E08-4BE0-A1E4-133B16FF713E}" type="pres">
      <dgm:prSet presAssocID="{E817CCF5-DA3F-4E5F-BE7C-D8111B2BFEBA}" presName="root" presStyleCnt="0">
        <dgm:presLayoutVars>
          <dgm:dir/>
          <dgm:resizeHandles val="exact"/>
        </dgm:presLayoutVars>
      </dgm:prSet>
      <dgm:spPr/>
    </dgm:pt>
    <dgm:pt modelId="{1DA6F9F3-4A7F-42F9-8B77-7BD552F03105}" type="pres">
      <dgm:prSet presAssocID="{E754A2A0-41CE-428B-9DDC-DCD1FD12D16A}" presName="compNode" presStyleCnt="0"/>
      <dgm:spPr/>
    </dgm:pt>
    <dgm:pt modelId="{AF72813A-2810-4A52-BE92-611D54918694}" type="pres">
      <dgm:prSet presAssocID="{E754A2A0-41CE-428B-9DDC-DCD1FD12D16A}"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ullseye"/>
        </a:ext>
      </dgm:extLst>
    </dgm:pt>
    <dgm:pt modelId="{0FF9AC2C-F836-43CA-8259-A20F609F4C83}" type="pres">
      <dgm:prSet presAssocID="{E754A2A0-41CE-428B-9DDC-DCD1FD12D16A}" presName="iconSpace" presStyleCnt="0"/>
      <dgm:spPr/>
    </dgm:pt>
    <dgm:pt modelId="{DF27DA54-DCB6-45F4-890E-F7DCC5A4BE12}" type="pres">
      <dgm:prSet presAssocID="{E754A2A0-41CE-428B-9DDC-DCD1FD12D16A}" presName="parTx" presStyleLbl="revTx" presStyleIdx="0" presStyleCnt="8">
        <dgm:presLayoutVars>
          <dgm:chMax val="0"/>
          <dgm:chPref val="0"/>
        </dgm:presLayoutVars>
      </dgm:prSet>
      <dgm:spPr/>
    </dgm:pt>
    <dgm:pt modelId="{E3A03C26-8C60-4D73-A4C2-0678A1DD3B31}" type="pres">
      <dgm:prSet presAssocID="{E754A2A0-41CE-428B-9DDC-DCD1FD12D16A}" presName="txSpace" presStyleCnt="0"/>
      <dgm:spPr/>
    </dgm:pt>
    <dgm:pt modelId="{DD091D0A-5A25-4241-91F3-18D32B0BDD4F}" type="pres">
      <dgm:prSet presAssocID="{E754A2A0-41CE-428B-9DDC-DCD1FD12D16A}" presName="desTx" presStyleLbl="revTx" presStyleIdx="1" presStyleCnt="8">
        <dgm:presLayoutVars/>
      </dgm:prSet>
      <dgm:spPr/>
    </dgm:pt>
    <dgm:pt modelId="{2564C0D4-4875-421D-81DB-70BF6751BBA7}" type="pres">
      <dgm:prSet presAssocID="{02D8D4EF-9694-45C7-AF26-E20371B3C352}" presName="sibTrans" presStyleCnt="0"/>
      <dgm:spPr/>
    </dgm:pt>
    <dgm:pt modelId="{3076B9F9-EC92-4653-AC03-C71FD5E9A400}" type="pres">
      <dgm:prSet presAssocID="{DCCE571A-4D30-4294-ABAF-6885F619D2D9}" presName="compNode" presStyleCnt="0"/>
      <dgm:spPr/>
    </dgm:pt>
    <dgm:pt modelId="{210823F6-AC1A-46E3-9D99-A319DF497539}" type="pres">
      <dgm:prSet presAssocID="{DCCE571A-4D30-4294-ABAF-6885F619D2D9}"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2F262968-0DF4-4BB1-BD25-0ED2829FA45D}" type="pres">
      <dgm:prSet presAssocID="{DCCE571A-4D30-4294-ABAF-6885F619D2D9}" presName="iconSpace" presStyleCnt="0"/>
      <dgm:spPr/>
    </dgm:pt>
    <dgm:pt modelId="{3C1752BD-6530-4141-80E9-9A0923780DCB}" type="pres">
      <dgm:prSet presAssocID="{DCCE571A-4D30-4294-ABAF-6885F619D2D9}" presName="parTx" presStyleLbl="revTx" presStyleIdx="2" presStyleCnt="8">
        <dgm:presLayoutVars>
          <dgm:chMax val="0"/>
          <dgm:chPref val="0"/>
        </dgm:presLayoutVars>
      </dgm:prSet>
      <dgm:spPr/>
    </dgm:pt>
    <dgm:pt modelId="{C393D316-1AB7-4A24-B8A5-3485F2713F88}" type="pres">
      <dgm:prSet presAssocID="{DCCE571A-4D30-4294-ABAF-6885F619D2D9}" presName="txSpace" presStyleCnt="0"/>
      <dgm:spPr/>
    </dgm:pt>
    <dgm:pt modelId="{7CD40649-A74C-4AD8-B9D0-2573A1955C91}" type="pres">
      <dgm:prSet presAssocID="{DCCE571A-4D30-4294-ABAF-6885F619D2D9}" presName="desTx" presStyleLbl="revTx" presStyleIdx="3" presStyleCnt="8">
        <dgm:presLayoutVars/>
      </dgm:prSet>
      <dgm:spPr/>
    </dgm:pt>
    <dgm:pt modelId="{9A7327AD-D2A8-4CB1-B3E0-7543B1D84369}" type="pres">
      <dgm:prSet presAssocID="{2C1DF6EC-6090-4926-A556-3D2417B7F2AA}" presName="sibTrans" presStyleCnt="0"/>
      <dgm:spPr/>
    </dgm:pt>
    <dgm:pt modelId="{13BCBAD6-8F08-4029-90C7-8E8A0D0733DD}" type="pres">
      <dgm:prSet presAssocID="{1C1B28B7-2609-4BAA-AAAB-5801EDFD334C}" presName="compNode" presStyleCnt="0"/>
      <dgm:spPr/>
    </dgm:pt>
    <dgm:pt modelId="{B0A3ABD2-C471-4A21-8AEF-3843C86919E1}" type="pres">
      <dgm:prSet presAssocID="{1C1B28B7-2609-4BAA-AAAB-5801EDFD334C}"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C05B68FE-639F-4FA9-A205-D74CFD77C39F}" type="pres">
      <dgm:prSet presAssocID="{1C1B28B7-2609-4BAA-AAAB-5801EDFD334C}" presName="iconSpace" presStyleCnt="0"/>
      <dgm:spPr/>
    </dgm:pt>
    <dgm:pt modelId="{C4D97C04-1692-4931-9A64-809D862C1739}" type="pres">
      <dgm:prSet presAssocID="{1C1B28B7-2609-4BAA-AAAB-5801EDFD334C}" presName="parTx" presStyleLbl="revTx" presStyleIdx="4" presStyleCnt="8">
        <dgm:presLayoutVars>
          <dgm:chMax val="0"/>
          <dgm:chPref val="0"/>
        </dgm:presLayoutVars>
      </dgm:prSet>
      <dgm:spPr/>
    </dgm:pt>
    <dgm:pt modelId="{62A868A2-37A4-4832-B3F5-E1EA98BA3648}" type="pres">
      <dgm:prSet presAssocID="{1C1B28B7-2609-4BAA-AAAB-5801EDFD334C}" presName="txSpace" presStyleCnt="0"/>
      <dgm:spPr/>
    </dgm:pt>
    <dgm:pt modelId="{6418EBED-F111-425B-8EE2-06B8B2297A68}" type="pres">
      <dgm:prSet presAssocID="{1C1B28B7-2609-4BAA-AAAB-5801EDFD334C}" presName="desTx" presStyleLbl="revTx" presStyleIdx="5" presStyleCnt="8">
        <dgm:presLayoutVars/>
      </dgm:prSet>
      <dgm:spPr/>
    </dgm:pt>
    <dgm:pt modelId="{73947A66-3EB8-4D23-8150-03F47DC2E567}" type="pres">
      <dgm:prSet presAssocID="{A432C086-9156-4D32-A06E-6E237CC66D92}" presName="sibTrans" presStyleCnt="0"/>
      <dgm:spPr/>
    </dgm:pt>
    <dgm:pt modelId="{D6A76A30-E0F6-4D79-9F6F-50ABABFC5EB5}" type="pres">
      <dgm:prSet presAssocID="{518F5FFF-5AD0-45CB-94CF-6C48FB7C9AD2}" presName="compNode" presStyleCnt="0"/>
      <dgm:spPr/>
    </dgm:pt>
    <dgm:pt modelId="{1FEE77F9-B30B-4E0E-AC23-70689EC1E656}" type="pres">
      <dgm:prSet presAssocID="{518F5FFF-5AD0-45CB-94CF-6C48FB7C9AD2}"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ain in head with solid fill"/>
        </a:ext>
      </dgm:extLst>
    </dgm:pt>
    <dgm:pt modelId="{A3DF1D4E-4B95-4A06-97EE-AC86BA685CED}" type="pres">
      <dgm:prSet presAssocID="{518F5FFF-5AD0-45CB-94CF-6C48FB7C9AD2}" presName="iconSpace" presStyleCnt="0"/>
      <dgm:spPr/>
    </dgm:pt>
    <dgm:pt modelId="{FBD2E0FC-5D9B-4AE6-B741-5C7B00DBAEBF}" type="pres">
      <dgm:prSet presAssocID="{518F5FFF-5AD0-45CB-94CF-6C48FB7C9AD2}" presName="parTx" presStyleLbl="revTx" presStyleIdx="6" presStyleCnt="8">
        <dgm:presLayoutVars>
          <dgm:chMax val="0"/>
          <dgm:chPref val="0"/>
        </dgm:presLayoutVars>
      </dgm:prSet>
      <dgm:spPr/>
    </dgm:pt>
    <dgm:pt modelId="{59C15038-34DF-4001-B6B7-2D0874CEACA6}" type="pres">
      <dgm:prSet presAssocID="{518F5FFF-5AD0-45CB-94CF-6C48FB7C9AD2}" presName="txSpace" presStyleCnt="0"/>
      <dgm:spPr/>
    </dgm:pt>
    <dgm:pt modelId="{9956A901-5A02-41B8-8379-1159BA462347}" type="pres">
      <dgm:prSet presAssocID="{518F5FFF-5AD0-45CB-94CF-6C48FB7C9AD2}" presName="desTx" presStyleLbl="revTx" presStyleIdx="7" presStyleCnt="8">
        <dgm:presLayoutVars/>
      </dgm:prSet>
      <dgm:spPr/>
    </dgm:pt>
  </dgm:ptLst>
  <dgm:cxnLst>
    <dgm:cxn modelId="{E5BF1C2E-DA24-48EA-91C0-F90A83D469EC}" type="presOf" srcId="{B4C55E9F-B5C0-4AD1-919B-D2D83AC9CD40}" destId="{7CD40649-A74C-4AD8-B9D0-2573A1955C91}" srcOrd="0" destOrd="0" presId="urn:microsoft.com/office/officeart/2018/5/layout/CenteredIconLabelDescriptionList"/>
    <dgm:cxn modelId="{05037335-2E5B-48BE-86A9-5372B1A16299}" srcId="{E817CCF5-DA3F-4E5F-BE7C-D8111B2BFEBA}" destId="{1C1B28B7-2609-4BAA-AAAB-5801EDFD334C}" srcOrd="2" destOrd="0" parTransId="{2BF5F791-D223-44A4-B231-6C3F4B786D08}" sibTransId="{A432C086-9156-4D32-A06E-6E237CC66D92}"/>
    <dgm:cxn modelId="{499CA264-9F92-4A2B-9974-51A46FC5AA61}" type="presOf" srcId="{719E06A8-5FC3-4FD6-95B2-FAD19D792E38}" destId="{9956A901-5A02-41B8-8379-1159BA462347}" srcOrd="0" destOrd="0" presId="urn:microsoft.com/office/officeart/2018/5/layout/CenteredIconLabelDescriptionList"/>
    <dgm:cxn modelId="{0EED7366-586B-4090-B4EB-5BE4497B92B3}" type="presOf" srcId="{518F5FFF-5AD0-45CB-94CF-6C48FB7C9AD2}" destId="{FBD2E0FC-5D9B-4AE6-B741-5C7B00DBAEBF}" srcOrd="0" destOrd="0" presId="urn:microsoft.com/office/officeart/2018/5/layout/CenteredIconLabelDescriptionList"/>
    <dgm:cxn modelId="{E87C7C6B-74A3-42CB-B7F5-71DDE45819B1}" type="presOf" srcId="{28C188E4-A3B1-47AF-802E-B2DED21921BA}" destId="{6418EBED-F111-425B-8EE2-06B8B2297A68}" srcOrd="0" destOrd="0" presId="urn:microsoft.com/office/officeart/2018/5/layout/CenteredIconLabelDescriptionList"/>
    <dgm:cxn modelId="{7F12034D-C889-4D61-B7E4-622247C737B6}" srcId="{518F5FFF-5AD0-45CB-94CF-6C48FB7C9AD2}" destId="{719E06A8-5FC3-4FD6-95B2-FAD19D792E38}" srcOrd="0" destOrd="0" parTransId="{689BB541-5EF5-481B-9596-E36AF4E82C88}" sibTransId="{A289AF15-F40E-450A-93EB-D20DFE7D8D35}"/>
    <dgm:cxn modelId="{B807BF75-BC86-4A84-AB83-7B8BC68E737C}" srcId="{1C1B28B7-2609-4BAA-AAAB-5801EDFD334C}" destId="{28C188E4-A3B1-47AF-802E-B2DED21921BA}" srcOrd="0" destOrd="0" parTransId="{C89C556F-BA69-4B68-9F7C-1121B26764B0}" sibTransId="{7BEFF1EA-4DB5-4BD3-A89B-DF0184626A1A}"/>
    <dgm:cxn modelId="{3322F558-8275-4E27-815E-9C406F2B009E}" type="presOf" srcId="{1C1B28B7-2609-4BAA-AAAB-5801EDFD334C}" destId="{C4D97C04-1692-4931-9A64-809D862C1739}" srcOrd="0" destOrd="0" presId="urn:microsoft.com/office/officeart/2018/5/layout/CenteredIconLabelDescriptionList"/>
    <dgm:cxn modelId="{D20181A8-C53A-4E8B-A283-3E1BC2EE9203}" srcId="{E817CCF5-DA3F-4E5F-BE7C-D8111B2BFEBA}" destId="{518F5FFF-5AD0-45CB-94CF-6C48FB7C9AD2}" srcOrd="3" destOrd="0" parTransId="{61A389E8-451A-470D-9E1C-39331D58DC12}" sibTransId="{BA0E64AD-B2BB-4089-8B8D-279841243EC8}"/>
    <dgm:cxn modelId="{4D6131AC-1805-4438-A39D-4F587C933D11}" type="presOf" srcId="{E817CCF5-DA3F-4E5F-BE7C-D8111B2BFEBA}" destId="{071926C8-9E08-4BE0-A1E4-133B16FF713E}" srcOrd="0" destOrd="0" presId="urn:microsoft.com/office/officeart/2018/5/layout/CenteredIconLabelDescriptionList"/>
    <dgm:cxn modelId="{7A243DB8-C0B8-4718-B558-CE939B8FF03E}" srcId="{E754A2A0-41CE-428B-9DDC-DCD1FD12D16A}" destId="{C2F66EED-74C3-4F36-A1D4-8AFCBB009938}" srcOrd="0" destOrd="0" parTransId="{5CF5C62A-BD1A-4922-92B6-33ECA44C1F76}" sibTransId="{F9BAA161-AAEC-4A41-B4D9-A27EAD80526E}"/>
    <dgm:cxn modelId="{507A74C7-FEAF-4A4C-9250-0613CBC2F127}" srcId="{E817CCF5-DA3F-4E5F-BE7C-D8111B2BFEBA}" destId="{E754A2A0-41CE-428B-9DDC-DCD1FD12D16A}" srcOrd="0" destOrd="0" parTransId="{BE164097-A5AA-4EA1-9E64-D7FCD4DD2A4E}" sibTransId="{02D8D4EF-9694-45C7-AF26-E20371B3C352}"/>
    <dgm:cxn modelId="{B2BEE9D2-644C-400C-8E33-2C4491C5B104}" srcId="{DCCE571A-4D30-4294-ABAF-6885F619D2D9}" destId="{B4C55E9F-B5C0-4AD1-919B-D2D83AC9CD40}" srcOrd="0" destOrd="0" parTransId="{D1B05DEA-DFE0-4560-B75F-1C2BCB67A7C6}" sibTransId="{A6301E27-5ACC-4907-A7C8-B41877235C87}"/>
    <dgm:cxn modelId="{9510E0D3-E772-47FD-88E3-645B98E0E351}" type="presOf" srcId="{E754A2A0-41CE-428B-9DDC-DCD1FD12D16A}" destId="{DF27DA54-DCB6-45F4-890E-F7DCC5A4BE12}" srcOrd="0" destOrd="0" presId="urn:microsoft.com/office/officeart/2018/5/layout/CenteredIconLabelDescriptionList"/>
    <dgm:cxn modelId="{2A1793E1-0BB6-4776-A25E-4B5945102A43}" type="presOf" srcId="{C2F66EED-74C3-4F36-A1D4-8AFCBB009938}" destId="{DD091D0A-5A25-4241-91F3-18D32B0BDD4F}" srcOrd="0" destOrd="0" presId="urn:microsoft.com/office/officeart/2018/5/layout/CenteredIconLabelDescriptionList"/>
    <dgm:cxn modelId="{E70347E4-4461-4B80-8927-4CA0AEBFAAF8}" srcId="{E817CCF5-DA3F-4E5F-BE7C-D8111B2BFEBA}" destId="{DCCE571A-4D30-4294-ABAF-6885F619D2D9}" srcOrd="1" destOrd="0" parTransId="{3AD83C96-5A95-4337-BF2D-97454AF7F108}" sibTransId="{2C1DF6EC-6090-4926-A556-3D2417B7F2AA}"/>
    <dgm:cxn modelId="{50D736FF-48FA-48CF-9AA7-7F643867FE84}" type="presOf" srcId="{DCCE571A-4D30-4294-ABAF-6885F619D2D9}" destId="{3C1752BD-6530-4141-80E9-9A0923780DCB}" srcOrd="0" destOrd="0" presId="urn:microsoft.com/office/officeart/2018/5/layout/CenteredIconLabelDescriptionList"/>
    <dgm:cxn modelId="{EA1D053F-FDC6-4746-A565-0D41E1899D0B}" type="presParOf" srcId="{071926C8-9E08-4BE0-A1E4-133B16FF713E}" destId="{1DA6F9F3-4A7F-42F9-8B77-7BD552F03105}" srcOrd="0" destOrd="0" presId="urn:microsoft.com/office/officeart/2018/5/layout/CenteredIconLabelDescriptionList"/>
    <dgm:cxn modelId="{C91C5C4F-FE02-4A90-8624-59FB1F2DBFA0}" type="presParOf" srcId="{1DA6F9F3-4A7F-42F9-8B77-7BD552F03105}" destId="{AF72813A-2810-4A52-BE92-611D54918694}" srcOrd="0" destOrd="0" presId="urn:microsoft.com/office/officeart/2018/5/layout/CenteredIconLabelDescriptionList"/>
    <dgm:cxn modelId="{53DB03A8-12D7-4221-AA35-97DCF4671DB3}" type="presParOf" srcId="{1DA6F9F3-4A7F-42F9-8B77-7BD552F03105}" destId="{0FF9AC2C-F836-43CA-8259-A20F609F4C83}" srcOrd="1" destOrd="0" presId="urn:microsoft.com/office/officeart/2018/5/layout/CenteredIconLabelDescriptionList"/>
    <dgm:cxn modelId="{E708CC5C-4579-47A9-9234-2088BA4D9E1E}" type="presParOf" srcId="{1DA6F9F3-4A7F-42F9-8B77-7BD552F03105}" destId="{DF27DA54-DCB6-45F4-890E-F7DCC5A4BE12}" srcOrd="2" destOrd="0" presId="urn:microsoft.com/office/officeart/2018/5/layout/CenteredIconLabelDescriptionList"/>
    <dgm:cxn modelId="{D31BF924-1EB9-4F47-BFC4-3F7DB41EE954}" type="presParOf" srcId="{1DA6F9F3-4A7F-42F9-8B77-7BD552F03105}" destId="{E3A03C26-8C60-4D73-A4C2-0678A1DD3B31}" srcOrd="3" destOrd="0" presId="urn:microsoft.com/office/officeart/2018/5/layout/CenteredIconLabelDescriptionList"/>
    <dgm:cxn modelId="{CEC47C29-C0FE-4CBB-B161-024554ED4961}" type="presParOf" srcId="{1DA6F9F3-4A7F-42F9-8B77-7BD552F03105}" destId="{DD091D0A-5A25-4241-91F3-18D32B0BDD4F}" srcOrd="4" destOrd="0" presId="urn:microsoft.com/office/officeart/2018/5/layout/CenteredIconLabelDescriptionList"/>
    <dgm:cxn modelId="{799A7335-C674-4D36-972B-C41562577274}" type="presParOf" srcId="{071926C8-9E08-4BE0-A1E4-133B16FF713E}" destId="{2564C0D4-4875-421D-81DB-70BF6751BBA7}" srcOrd="1" destOrd="0" presId="urn:microsoft.com/office/officeart/2018/5/layout/CenteredIconLabelDescriptionList"/>
    <dgm:cxn modelId="{4C2EB83D-3084-4BBE-B731-1093121C4ADE}" type="presParOf" srcId="{071926C8-9E08-4BE0-A1E4-133B16FF713E}" destId="{3076B9F9-EC92-4653-AC03-C71FD5E9A400}" srcOrd="2" destOrd="0" presId="urn:microsoft.com/office/officeart/2018/5/layout/CenteredIconLabelDescriptionList"/>
    <dgm:cxn modelId="{A27D2C46-2F5A-42F1-8583-7E3CAF7D26A6}" type="presParOf" srcId="{3076B9F9-EC92-4653-AC03-C71FD5E9A400}" destId="{210823F6-AC1A-46E3-9D99-A319DF497539}" srcOrd="0" destOrd="0" presId="urn:microsoft.com/office/officeart/2018/5/layout/CenteredIconLabelDescriptionList"/>
    <dgm:cxn modelId="{A4EFF62A-086A-457B-B10B-A3D8796021A7}" type="presParOf" srcId="{3076B9F9-EC92-4653-AC03-C71FD5E9A400}" destId="{2F262968-0DF4-4BB1-BD25-0ED2829FA45D}" srcOrd="1" destOrd="0" presId="urn:microsoft.com/office/officeart/2018/5/layout/CenteredIconLabelDescriptionList"/>
    <dgm:cxn modelId="{BF0844C4-DA4A-4509-B6BA-D16CF1C07377}" type="presParOf" srcId="{3076B9F9-EC92-4653-AC03-C71FD5E9A400}" destId="{3C1752BD-6530-4141-80E9-9A0923780DCB}" srcOrd="2" destOrd="0" presId="urn:microsoft.com/office/officeart/2018/5/layout/CenteredIconLabelDescriptionList"/>
    <dgm:cxn modelId="{A46F58D0-A6A0-4A05-BDC5-8E9832B990F8}" type="presParOf" srcId="{3076B9F9-EC92-4653-AC03-C71FD5E9A400}" destId="{C393D316-1AB7-4A24-B8A5-3485F2713F88}" srcOrd="3" destOrd="0" presId="urn:microsoft.com/office/officeart/2018/5/layout/CenteredIconLabelDescriptionList"/>
    <dgm:cxn modelId="{04F0C19D-65BC-43A8-AA3E-17AE4BF02938}" type="presParOf" srcId="{3076B9F9-EC92-4653-AC03-C71FD5E9A400}" destId="{7CD40649-A74C-4AD8-B9D0-2573A1955C91}" srcOrd="4" destOrd="0" presId="urn:microsoft.com/office/officeart/2018/5/layout/CenteredIconLabelDescriptionList"/>
    <dgm:cxn modelId="{9536E722-E009-4D95-BA5F-157A77787AEB}" type="presParOf" srcId="{071926C8-9E08-4BE0-A1E4-133B16FF713E}" destId="{9A7327AD-D2A8-4CB1-B3E0-7543B1D84369}" srcOrd="3" destOrd="0" presId="urn:microsoft.com/office/officeart/2018/5/layout/CenteredIconLabelDescriptionList"/>
    <dgm:cxn modelId="{634B195F-83B7-4378-AE8C-2285A1BA12AC}" type="presParOf" srcId="{071926C8-9E08-4BE0-A1E4-133B16FF713E}" destId="{13BCBAD6-8F08-4029-90C7-8E8A0D0733DD}" srcOrd="4" destOrd="0" presId="urn:microsoft.com/office/officeart/2018/5/layout/CenteredIconLabelDescriptionList"/>
    <dgm:cxn modelId="{E0B6CC96-9167-423A-847B-E1389BA2C55F}" type="presParOf" srcId="{13BCBAD6-8F08-4029-90C7-8E8A0D0733DD}" destId="{B0A3ABD2-C471-4A21-8AEF-3843C86919E1}" srcOrd="0" destOrd="0" presId="urn:microsoft.com/office/officeart/2018/5/layout/CenteredIconLabelDescriptionList"/>
    <dgm:cxn modelId="{DA6667AF-3DAF-4464-96F8-351FD7DF86A8}" type="presParOf" srcId="{13BCBAD6-8F08-4029-90C7-8E8A0D0733DD}" destId="{C05B68FE-639F-4FA9-A205-D74CFD77C39F}" srcOrd="1" destOrd="0" presId="urn:microsoft.com/office/officeart/2018/5/layout/CenteredIconLabelDescriptionList"/>
    <dgm:cxn modelId="{C73C86E1-1C2E-49F1-B2AF-78699A991E94}" type="presParOf" srcId="{13BCBAD6-8F08-4029-90C7-8E8A0D0733DD}" destId="{C4D97C04-1692-4931-9A64-809D862C1739}" srcOrd="2" destOrd="0" presId="urn:microsoft.com/office/officeart/2018/5/layout/CenteredIconLabelDescriptionList"/>
    <dgm:cxn modelId="{7E3FCE89-8B67-489F-A4E7-34B8EC40A59A}" type="presParOf" srcId="{13BCBAD6-8F08-4029-90C7-8E8A0D0733DD}" destId="{62A868A2-37A4-4832-B3F5-E1EA98BA3648}" srcOrd="3" destOrd="0" presId="urn:microsoft.com/office/officeart/2018/5/layout/CenteredIconLabelDescriptionList"/>
    <dgm:cxn modelId="{40F9C7B0-1FF7-4FD8-881B-37CF46EE258C}" type="presParOf" srcId="{13BCBAD6-8F08-4029-90C7-8E8A0D0733DD}" destId="{6418EBED-F111-425B-8EE2-06B8B2297A68}" srcOrd="4" destOrd="0" presId="urn:microsoft.com/office/officeart/2018/5/layout/CenteredIconLabelDescriptionList"/>
    <dgm:cxn modelId="{9A5A7584-5459-46DD-B71B-E0F98B3907DD}" type="presParOf" srcId="{071926C8-9E08-4BE0-A1E4-133B16FF713E}" destId="{73947A66-3EB8-4D23-8150-03F47DC2E567}" srcOrd="5" destOrd="0" presId="urn:microsoft.com/office/officeart/2018/5/layout/CenteredIconLabelDescriptionList"/>
    <dgm:cxn modelId="{764553BC-4B22-424D-859F-1891A3A5016D}" type="presParOf" srcId="{071926C8-9E08-4BE0-A1E4-133B16FF713E}" destId="{D6A76A30-E0F6-4D79-9F6F-50ABABFC5EB5}" srcOrd="6" destOrd="0" presId="urn:microsoft.com/office/officeart/2018/5/layout/CenteredIconLabelDescriptionList"/>
    <dgm:cxn modelId="{8C12AE64-2E97-4A34-B7A7-3D80747D9A86}" type="presParOf" srcId="{D6A76A30-E0F6-4D79-9F6F-50ABABFC5EB5}" destId="{1FEE77F9-B30B-4E0E-AC23-70689EC1E656}" srcOrd="0" destOrd="0" presId="urn:microsoft.com/office/officeart/2018/5/layout/CenteredIconLabelDescriptionList"/>
    <dgm:cxn modelId="{34EC5DA1-1C24-4144-AA4A-55605303E7B4}" type="presParOf" srcId="{D6A76A30-E0F6-4D79-9F6F-50ABABFC5EB5}" destId="{A3DF1D4E-4B95-4A06-97EE-AC86BA685CED}" srcOrd="1" destOrd="0" presId="urn:microsoft.com/office/officeart/2018/5/layout/CenteredIconLabelDescriptionList"/>
    <dgm:cxn modelId="{CADC3D70-8352-4593-8517-4A7BE295CF87}" type="presParOf" srcId="{D6A76A30-E0F6-4D79-9F6F-50ABABFC5EB5}" destId="{FBD2E0FC-5D9B-4AE6-B741-5C7B00DBAEBF}" srcOrd="2" destOrd="0" presId="urn:microsoft.com/office/officeart/2018/5/layout/CenteredIconLabelDescriptionList"/>
    <dgm:cxn modelId="{A58B6D3B-DD53-47F9-A6C7-88129D892124}" type="presParOf" srcId="{D6A76A30-E0F6-4D79-9F6F-50ABABFC5EB5}" destId="{59C15038-34DF-4001-B6B7-2D0874CEACA6}" srcOrd="3" destOrd="0" presId="urn:microsoft.com/office/officeart/2018/5/layout/CenteredIconLabelDescriptionList"/>
    <dgm:cxn modelId="{5F66AE85-A999-4E48-8BF8-9354CA988CF6}" type="presParOf" srcId="{D6A76A30-E0F6-4D79-9F6F-50ABABFC5EB5}" destId="{9956A901-5A02-41B8-8379-1159BA462347}"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9A29D3-93B8-407C-9704-CA5A34EBF06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6D5262D-31EB-4491-A279-6ACA3A110661}">
      <dgm:prSet phldrT="[Text]" phldr="0"/>
      <dgm:spPr/>
      <dgm:t>
        <a:bodyPr/>
        <a:lstStyle/>
        <a:p>
          <a:r>
            <a:rPr lang="en-US" b="1" dirty="0"/>
            <a:t>Fine motor challenges: </a:t>
          </a:r>
          <a:r>
            <a:rPr lang="en-US" dirty="0"/>
            <a:t>Dictate or use cards instead of writing</a:t>
          </a:r>
        </a:p>
      </dgm:t>
    </dgm:pt>
    <dgm:pt modelId="{7BE867FD-E152-4AFD-9145-D16B6FDF9367}" type="parTrans" cxnId="{B03C147D-B1B8-417F-8E24-2A393E673B31}">
      <dgm:prSet/>
      <dgm:spPr/>
      <dgm:t>
        <a:bodyPr/>
        <a:lstStyle/>
        <a:p>
          <a:endParaRPr lang="en-US"/>
        </a:p>
      </dgm:t>
    </dgm:pt>
    <dgm:pt modelId="{4A900D71-C838-4E0E-89D7-937296EA82BC}" type="sibTrans" cxnId="{B03C147D-B1B8-417F-8E24-2A393E673B31}">
      <dgm:prSet/>
      <dgm:spPr/>
      <dgm:t>
        <a:bodyPr/>
        <a:lstStyle/>
        <a:p>
          <a:endParaRPr lang="en-US"/>
        </a:p>
      </dgm:t>
    </dgm:pt>
    <dgm:pt modelId="{68BFB92D-229F-40CD-B9F5-FB7B0F124FFD}">
      <dgm:prSet phldrT="[Text]" phldr="0"/>
      <dgm:spPr/>
      <dgm:t>
        <a:bodyPr/>
        <a:lstStyle/>
        <a:p>
          <a:r>
            <a:rPr lang="en-US" b="1" dirty="0"/>
            <a:t>Communication differences: </a:t>
          </a:r>
          <a:r>
            <a:rPr lang="en-US" dirty="0"/>
            <a:t>AAC or verbal counting</a:t>
          </a:r>
        </a:p>
      </dgm:t>
    </dgm:pt>
    <dgm:pt modelId="{2B0B1B64-093B-4601-8D93-DA9EC4EB6CBC}" type="parTrans" cxnId="{7D312216-8A99-4ED1-BE44-CE8E6D67B4E0}">
      <dgm:prSet/>
      <dgm:spPr/>
      <dgm:t>
        <a:bodyPr/>
        <a:lstStyle/>
        <a:p>
          <a:endParaRPr lang="en-US"/>
        </a:p>
      </dgm:t>
    </dgm:pt>
    <dgm:pt modelId="{39A53CCD-636B-48AC-95C7-9B7CDD8BF5C6}" type="sibTrans" cxnId="{7D312216-8A99-4ED1-BE44-CE8E6D67B4E0}">
      <dgm:prSet/>
      <dgm:spPr/>
      <dgm:t>
        <a:bodyPr/>
        <a:lstStyle/>
        <a:p>
          <a:endParaRPr lang="en-US"/>
        </a:p>
      </dgm:t>
    </dgm:pt>
    <dgm:pt modelId="{051050E5-78D7-4D4F-8858-D1E54E7BEC74}">
      <dgm:prSet phldrT="[Text]" phldr="0"/>
      <dgm:spPr/>
      <dgm:t>
        <a:bodyPr/>
        <a:lstStyle/>
        <a:p>
          <a:r>
            <a:rPr lang="en-US" b="1" dirty="0"/>
            <a:t>Attention needs: </a:t>
          </a:r>
          <a:r>
            <a:rPr lang="en-US" dirty="0"/>
            <a:t>movement-based counting (ball, trampoline)</a:t>
          </a:r>
        </a:p>
      </dgm:t>
    </dgm:pt>
    <dgm:pt modelId="{BE2AF0CC-4B69-4B37-99D6-76372AD03C8F}" type="parTrans" cxnId="{C283F9B1-41D9-4BE1-AFC4-B06E58E382E5}">
      <dgm:prSet/>
      <dgm:spPr/>
      <dgm:t>
        <a:bodyPr/>
        <a:lstStyle/>
        <a:p>
          <a:endParaRPr lang="en-US"/>
        </a:p>
      </dgm:t>
    </dgm:pt>
    <dgm:pt modelId="{0215CC5B-C9D8-427C-B93A-DC2727EB4270}" type="sibTrans" cxnId="{C283F9B1-41D9-4BE1-AFC4-B06E58E382E5}">
      <dgm:prSet/>
      <dgm:spPr/>
      <dgm:t>
        <a:bodyPr/>
        <a:lstStyle/>
        <a:p>
          <a:endParaRPr lang="en-US"/>
        </a:p>
      </dgm:t>
    </dgm:pt>
    <dgm:pt modelId="{96E20CDE-3ADA-4D28-B490-0EFD0EC00EEE}">
      <dgm:prSet phldrT="[Text]" phldr="0"/>
      <dgm:spPr/>
      <dgm:t>
        <a:bodyPr/>
        <a:lstStyle/>
        <a:p>
          <a:r>
            <a:rPr lang="en-US" b="1" dirty="0"/>
            <a:t>Processing support: </a:t>
          </a:r>
          <a:r>
            <a:rPr lang="en-US" dirty="0"/>
            <a:t>repeated songs daily for predictability</a:t>
          </a:r>
        </a:p>
      </dgm:t>
    </dgm:pt>
    <dgm:pt modelId="{53C38666-17DD-416F-8EA4-30409F1FA29D}" type="parTrans" cxnId="{0F3B4B66-48D0-40D6-B5F2-2B0AA44E5827}">
      <dgm:prSet/>
      <dgm:spPr/>
      <dgm:t>
        <a:bodyPr/>
        <a:lstStyle/>
        <a:p>
          <a:endParaRPr lang="en-US"/>
        </a:p>
      </dgm:t>
    </dgm:pt>
    <dgm:pt modelId="{768FD30A-B56D-437B-A5DD-22674183AE7F}" type="sibTrans" cxnId="{0F3B4B66-48D0-40D6-B5F2-2B0AA44E5827}">
      <dgm:prSet/>
      <dgm:spPr/>
      <dgm:t>
        <a:bodyPr/>
        <a:lstStyle/>
        <a:p>
          <a:endParaRPr lang="en-US"/>
        </a:p>
      </dgm:t>
    </dgm:pt>
    <dgm:pt modelId="{EA0B64D2-7304-4041-B3F3-B4F8F3EA696E}" type="pres">
      <dgm:prSet presAssocID="{F49A29D3-93B8-407C-9704-CA5A34EBF06F}" presName="diagram" presStyleCnt="0">
        <dgm:presLayoutVars>
          <dgm:dir/>
          <dgm:resizeHandles val="exact"/>
        </dgm:presLayoutVars>
      </dgm:prSet>
      <dgm:spPr/>
    </dgm:pt>
    <dgm:pt modelId="{BA19DC18-B48B-4028-92E3-8C854DC8FD4C}" type="pres">
      <dgm:prSet presAssocID="{36D5262D-31EB-4491-A279-6ACA3A110661}" presName="node" presStyleLbl="node1" presStyleIdx="0" presStyleCnt="4">
        <dgm:presLayoutVars>
          <dgm:bulletEnabled val="1"/>
        </dgm:presLayoutVars>
      </dgm:prSet>
      <dgm:spPr/>
    </dgm:pt>
    <dgm:pt modelId="{CD9F6468-E876-4338-8519-8C854DBF9E70}" type="pres">
      <dgm:prSet presAssocID="{4A900D71-C838-4E0E-89D7-937296EA82BC}" presName="sibTrans" presStyleCnt="0"/>
      <dgm:spPr/>
    </dgm:pt>
    <dgm:pt modelId="{EE332D53-A629-4430-AD31-1F9438C44674}" type="pres">
      <dgm:prSet presAssocID="{96E20CDE-3ADA-4D28-B490-0EFD0EC00EEE}" presName="node" presStyleLbl="node1" presStyleIdx="1" presStyleCnt="4">
        <dgm:presLayoutVars>
          <dgm:bulletEnabled val="1"/>
        </dgm:presLayoutVars>
      </dgm:prSet>
      <dgm:spPr/>
    </dgm:pt>
    <dgm:pt modelId="{EFD2B180-16E6-490F-8E9A-59390BF477BD}" type="pres">
      <dgm:prSet presAssocID="{768FD30A-B56D-437B-A5DD-22674183AE7F}" presName="sibTrans" presStyleCnt="0"/>
      <dgm:spPr/>
    </dgm:pt>
    <dgm:pt modelId="{72577B5A-704A-41BE-8C94-503E179ED331}" type="pres">
      <dgm:prSet presAssocID="{68BFB92D-229F-40CD-B9F5-FB7B0F124FFD}" presName="node" presStyleLbl="node1" presStyleIdx="2" presStyleCnt="4" custLinFactNeighborX="1928" custLinFactNeighborY="-1011">
        <dgm:presLayoutVars>
          <dgm:bulletEnabled val="1"/>
        </dgm:presLayoutVars>
      </dgm:prSet>
      <dgm:spPr/>
    </dgm:pt>
    <dgm:pt modelId="{41893817-54B9-468E-9257-1742600A373E}" type="pres">
      <dgm:prSet presAssocID="{39A53CCD-636B-48AC-95C7-9B7CDD8BF5C6}" presName="sibTrans" presStyleCnt="0"/>
      <dgm:spPr/>
    </dgm:pt>
    <dgm:pt modelId="{42AA4443-4BA4-4BA3-8CE7-F02B3D6A53DF}" type="pres">
      <dgm:prSet presAssocID="{051050E5-78D7-4D4F-8858-D1E54E7BEC74}" presName="node" presStyleLbl="node1" presStyleIdx="3" presStyleCnt="4">
        <dgm:presLayoutVars>
          <dgm:bulletEnabled val="1"/>
        </dgm:presLayoutVars>
      </dgm:prSet>
      <dgm:spPr/>
    </dgm:pt>
  </dgm:ptLst>
  <dgm:cxnLst>
    <dgm:cxn modelId="{7D312216-8A99-4ED1-BE44-CE8E6D67B4E0}" srcId="{F49A29D3-93B8-407C-9704-CA5A34EBF06F}" destId="{68BFB92D-229F-40CD-B9F5-FB7B0F124FFD}" srcOrd="2" destOrd="0" parTransId="{2B0B1B64-093B-4601-8D93-DA9EC4EB6CBC}" sibTransId="{39A53CCD-636B-48AC-95C7-9B7CDD8BF5C6}"/>
    <dgm:cxn modelId="{11BFEF31-9A0F-4123-857E-09A3F0EA7F14}" type="presOf" srcId="{051050E5-78D7-4D4F-8858-D1E54E7BEC74}" destId="{42AA4443-4BA4-4BA3-8CE7-F02B3D6A53DF}" srcOrd="0" destOrd="0" presId="urn:microsoft.com/office/officeart/2005/8/layout/default"/>
    <dgm:cxn modelId="{0F3B4B66-48D0-40D6-B5F2-2B0AA44E5827}" srcId="{F49A29D3-93B8-407C-9704-CA5A34EBF06F}" destId="{96E20CDE-3ADA-4D28-B490-0EFD0EC00EEE}" srcOrd="1" destOrd="0" parTransId="{53C38666-17DD-416F-8EA4-30409F1FA29D}" sibTransId="{768FD30A-B56D-437B-A5DD-22674183AE7F}"/>
    <dgm:cxn modelId="{B03C147D-B1B8-417F-8E24-2A393E673B31}" srcId="{F49A29D3-93B8-407C-9704-CA5A34EBF06F}" destId="{36D5262D-31EB-4491-A279-6ACA3A110661}" srcOrd="0" destOrd="0" parTransId="{7BE867FD-E152-4AFD-9145-D16B6FDF9367}" sibTransId="{4A900D71-C838-4E0E-89D7-937296EA82BC}"/>
    <dgm:cxn modelId="{1F6B1B92-23BF-4D86-8E7B-7852DC177893}" type="presOf" srcId="{36D5262D-31EB-4491-A279-6ACA3A110661}" destId="{BA19DC18-B48B-4028-92E3-8C854DC8FD4C}" srcOrd="0" destOrd="0" presId="urn:microsoft.com/office/officeart/2005/8/layout/default"/>
    <dgm:cxn modelId="{1D6BC897-8917-414D-BB97-7DEE6B89247C}" type="presOf" srcId="{F49A29D3-93B8-407C-9704-CA5A34EBF06F}" destId="{EA0B64D2-7304-4041-B3F3-B4F8F3EA696E}" srcOrd="0" destOrd="0" presId="urn:microsoft.com/office/officeart/2005/8/layout/default"/>
    <dgm:cxn modelId="{3DB00DAA-C3B8-471D-AECF-8DE2D040F5D4}" type="presOf" srcId="{96E20CDE-3ADA-4D28-B490-0EFD0EC00EEE}" destId="{EE332D53-A629-4430-AD31-1F9438C44674}" srcOrd="0" destOrd="0" presId="urn:microsoft.com/office/officeart/2005/8/layout/default"/>
    <dgm:cxn modelId="{C283F9B1-41D9-4BE1-AFC4-B06E58E382E5}" srcId="{F49A29D3-93B8-407C-9704-CA5A34EBF06F}" destId="{051050E5-78D7-4D4F-8858-D1E54E7BEC74}" srcOrd="3" destOrd="0" parTransId="{BE2AF0CC-4B69-4B37-99D6-76372AD03C8F}" sibTransId="{0215CC5B-C9D8-427C-B93A-DC2727EB4270}"/>
    <dgm:cxn modelId="{D5FB41D2-2810-4BA4-AFDA-B3C1D5D57C05}" type="presOf" srcId="{68BFB92D-229F-40CD-B9F5-FB7B0F124FFD}" destId="{72577B5A-704A-41BE-8C94-503E179ED331}" srcOrd="0" destOrd="0" presId="urn:microsoft.com/office/officeart/2005/8/layout/default"/>
    <dgm:cxn modelId="{43D2FEB5-5236-4827-BB37-82D510C3E9CB}" type="presParOf" srcId="{EA0B64D2-7304-4041-B3F3-B4F8F3EA696E}" destId="{BA19DC18-B48B-4028-92E3-8C854DC8FD4C}" srcOrd="0" destOrd="0" presId="urn:microsoft.com/office/officeart/2005/8/layout/default"/>
    <dgm:cxn modelId="{88EEC67F-080F-4E17-971F-FC3BF65E8C78}" type="presParOf" srcId="{EA0B64D2-7304-4041-B3F3-B4F8F3EA696E}" destId="{CD9F6468-E876-4338-8519-8C854DBF9E70}" srcOrd="1" destOrd="0" presId="urn:microsoft.com/office/officeart/2005/8/layout/default"/>
    <dgm:cxn modelId="{D2827129-1761-4747-882B-CDE789F7FE6D}" type="presParOf" srcId="{EA0B64D2-7304-4041-B3F3-B4F8F3EA696E}" destId="{EE332D53-A629-4430-AD31-1F9438C44674}" srcOrd="2" destOrd="0" presId="urn:microsoft.com/office/officeart/2005/8/layout/default"/>
    <dgm:cxn modelId="{DD1FCDEC-810C-4266-9E24-C906015B14E9}" type="presParOf" srcId="{EA0B64D2-7304-4041-B3F3-B4F8F3EA696E}" destId="{EFD2B180-16E6-490F-8E9A-59390BF477BD}" srcOrd="3" destOrd="0" presId="urn:microsoft.com/office/officeart/2005/8/layout/default"/>
    <dgm:cxn modelId="{CFF6D333-EC6E-44E6-9FD5-7F9CD11594A0}" type="presParOf" srcId="{EA0B64D2-7304-4041-B3F3-B4F8F3EA696E}" destId="{72577B5A-704A-41BE-8C94-503E179ED331}" srcOrd="4" destOrd="0" presId="urn:microsoft.com/office/officeart/2005/8/layout/default"/>
    <dgm:cxn modelId="{9F8B3FE0-C847-4112-9986-504C79F4F9C8}" type="presParOf" srcId="{EA0B64D2-7304-4041-B3F3-B4F8F3EA696E}" destId="{41893817-54B9-468E-9257-1742600A373E}" srcOrd="5" destOrd="0" presId="urn:microsoft.com/office/officeart/2005/8/layout/default"/>
    <dgm:cxn modelId="{84D33841-9CF5-4819-B78C-969C4690B6C9}" type="presParOf" srcId="{EA0B64D2-7304-4041-B3F3-B4F8F3EA696E}" destId="{42AA4443-4BA4-4BA3-8CE7-F02B3D6A53D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A1B329-415A-4509-BB77-C118B4DD4BD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2A8D9F3-C082-4726-97A8-08B91296F099}">
      <dgm:prSet/>
      <dgm:spPr/>
      <dgm:t>
        <a:bodyPr/>
        <a:lstStyle/>
        <a:p>
          <a:r>
            <a:rPr lang="en-US"/>
            <a:t>Casually ask: </a:t>
          </a:r>
        </a:p>
      </dgm:t>
    </dgm:pt>
    <dgm:pt modelId="{201FD00D-0403-45CD-9C34-E74CFEC0DF06}" type="parTrans" cxnId="{769511C2-B15B-4B2B-883B-5089FC164B09}">
      <dgm:prSet/>
      <dgm:spPr/>
      <dgm:t>
        <a:bodyPr/>
        <a:lstStyle/>
        <a:p>
          <a:endParaRPr lang="en-US"/>
        </a:p>
      </dgm:t>
    </dgm:pt>
    <dgm:pt modelId="{D7F12E22-963F-4755-B8DF-3657FFB5CA54}" type="sibTrans" cxnId="{769511C2-B15B-4B2B-883B-5089FC164B09}">
      <dgm:prSet/>
      <dgm:spPr/>
      <dgm:t>
        <a:bodyPr/>
        <a:lstStyle/>
        <a:p>
          <a:endParaRPr lang="en-US"/>
        </a:p>
      </dgm:t>
    </dgm:pt>
    <dgm:pt modelId="{84EE7894-77F8-4A1A-A582-6033744FFC9A}">
      <dgm:prSet/>
      <dgm:spPr/>
      <dgm:t>
        <a:bodyPr/>
        <a:lstStyle/>
        <a:p>
          <a:r>
            <a:rPr lang="en-US"/>
            <a:t>What do you notice about these numbers? </a:t>
          </a:r>
        </a:p>
      </dgm:t>
    </dgm:pt>
    <dgm:pt modelId="{481802C4-F5A3-4509-87BB-4E966E5E9B5D}" type="parTrans" cxnId="{6366722B-BB06-4791-9572-7320718D9258}">
      <dgm:prSet/>
      <dgm:spPr/>
      <dgm:t>
        <a:bodyPr/>
        <a:lstStyle/>
        <a:p>
          <a:endParaRPr lang="en-US"/>
        </a:p>
      </dgm:t>
    </dgm:pt>
    <dgm:pt modelId="{85F85F3C-40D8-46DA-A4C0-9722B71C6E8D}" type="sibTrans" cxnId="{6366722B-BB06-4791-9572-7320718D9258}">
      <dgm:prSet/>
      <dgm:spPr/>
      <dgm:t>
        <a:bodyPr/>
        <a:lstStyle/>
        <a:p>
          <a:endParaRPr lang="en-US"/>
        </a:p>
      </dgm:t>
    </dgm:pt>
    <dgm:pt modelId="{1E556017-E7C7-43A4-A09B-D9D1C41F1C80}">
      <dgm:prSet/>
      <dgm:spPr/>
      <dgm:t>
        <a:bodyPr/>
        <a:lstStyle/>
        <a:p>
          <a:r>
            <a:rPr lang="en-US"/>
            <a:t>Do they all end the same? (great for 2’s, 5’s, 10’s)</a:t>
          </a:r>
        </a:p>
      </dgm:t>
    </dgm:pt>
    <dgm:pt modelId="{24463246-414E-4B00-80AF-78EB7A40F535}" type="parTrans" cxnId="{390F83B3-84A2-48ED-8733-35774CEF896B}">
      <dgm:prSet/>
      <dgm:spPr/>
      <dgm:t>
        <a:bodyPr/>
        <a:lstStyle/>
        <a:p>
          <a:endParaRPr lang="en-US"/>
        </a:p>
      </dgm:t>
    </dgm:pt>
    <dgm:pt modelId="{B31763DE-09C3-4E52-B473-C7926285701F}" type="sibTrans" cxnId="{390F83B3-84A2-48ED-8733-35774CEF896B}">
      <dgm:prSet/>
      <dgm:spPr/>
      <dgm:t>
        <a:bodyPr/>
        <a:lstStyle/>
        <a:p>
          <a:endParaRPr lang="en-US"/>
        </a:p>
      </dgm:t>
    </dgm:pt>
    <dgm:pt modelId="{C88981C1-699B-4460-BDDC-52127E3880BA}" type="pres">
      <dgm:prSet presAssocID="{39A1B329-415A-4509-BB77-C118B4DD4BD8}" presName="hierChild1" presStyleCnt="0">
        <dgm:presLayoutVars>
          <dgm:chPref val="1"/>
          <dgm:dir/>
          <dgm:animOne val="branch"/>
          <dgm:animLvl val="lvl"/>
          <dgm:resizeHandles/>
        </dgm:presLayoutVars>
      </dgm:prSet>
      <dgm:spPr/>
    </dgm:pt>
    <dgm:pt modelId="{40A5DEF8-5D64-4EDC-A79B-8A40FB894C3C}" type="pres">
      <dgm:prSet presAssocID="{72A8D9F3-C082-4726-97A8-08B91296F099}" presName="hierRoot1" presStyleCnt="0"/>
      <dgm:spPr/>
    </dgm:pt>
    <dgm:pt modelId="{D5374024-3359-41DA-8915-FA2D2B75942E}" type="pres">
      <dgm:prSet presAssocID="{72A8D9F3-C082-4726-97A8-08B91296F099}" presName="composite" presStyleCnt="0"/>
      <dgm:spPr/>
    </dgm:pt>
    <dgm:pt modelId="{0873CB86-7216-4FAB-9FBA-803AE099EB38}" type="pres">
      <dgm:prSet presAssocID="{72A8D9F3-C082-4726-97A8-08B91296F099}" presName="background" presStyleLbl="node0" presStyleIdx="0" presStyleCnt="1"/>
      <dgm:spPr/>
    </dgm:pt>
    <dgm:pt modelId="{58F13BD5-F09C-4381-962D-DC12A09FCA92}" type="pres">
      <dgm:prSet presAssocID="{72A8D9F3-C082-4726-97A8-08B91296F099}" presName="text" presStyleLbl="fgAcc0" presStyleIdx="0" presStyleCnt="1">
        <dgm:presLayoutVars>
          <dgm:chPref val="3"/>
        </dgm:presLayoutVars>
      </dgm:prSet>
      <dgm:spPr/>
    </dgm:pt>
    <dgm:pt modelId="{3669BED6-569B-4E7F-BDE4-905EDE13F247}" type="pres">
      <dgm:prSet presAssocID="{72A8D9F3-C082-4726-97A8-08B91296F099}" presName="hierChild2" presStyleCnt="0"/>
      <dgm:spPr/>
    </dgm:pt>
    <dgm:pt modelId="{42E5BD7A-B9D4-4EDA-AA52-4C99ABD25835}" type="pres">
      <dgm:prSet presAssocID="{481802C4-F5A3-4509-87BB-4E966E5E9B5D}" presName="Name10" presStyleLbl="parChTrans1D2" presStyleIdx="0" presStyleCnt="2"/>
      <dgm:spPr/>
    </dgm:pt>
    <dgm:pt modelId="{6874836D-6320-4CA8-8F20-F9A6AA5FF999}" type="pres">
      <dgm:prSet presAssocID="{84EE7894-77F8-4A1A-A582-6033744FFC9A}" presName="hierRoot2" presStyleCnt="0"/>
      <dgm:spPr/>
    </dgm:pt>
    <dgm:pt modelId="{44E4C2D7-C2F4-441B-933E-60594186E6A4}" type="pres">
      <dgm:prSet presAssocID="{84EE7894-77F8-4A1A-A582-6033744FFC9A}" presName="composite2" presStyleCnt="0"/>
      <dgm:spPr/>
    </dgm:pt>
    <dgm:pt modelId="{C4B653F4-64B4-4DED-A31A-743F5CFF8576}" type="pres">
      <dgm:prSet presAssocID="{84EE7894-77F8-4A1A-A582-6033744FFC9A}" presName="background2" presStyleLbl="node2" presStyleIdx="0" presStyleCnt="2"/>
      <dgm:spPr/>
    </dgm:pt>
    <dgm:pt modelId="{8681766C-1E7D-4F81-A5A1-B87257A888BC}" type="pres">
      <dgm:prSet presAssocID="{84EE7894-77F8-4A1A-A582-6033744FFC9A}" presName="text2" presStyleLbl="fgAcc2" presStyleIdx="0" presStyleCnt="2">
        <dgm:presLayoutVars>
          <dgm:chPref val="3"/>
        </dgm:presLayoutVars>
      </dgm:prSet>
      <dgm:spPr/>
    </dgm:pt>
    <dgm:pt modelId="{FE81830F-6CD2-4367-B5B3-9F680C2E3E83}" type="pres">
      <dgm:prSet presAssocID="{84EE7894-77F8-4A1A-A582-6033744FFC9A}" presName="hierChild3" presStyleCnt="0"/>
      <dgm:spPr/>
    </dgm:pt>
    <dgm:pt modelId="{FF97174F-E47C-44D5-880E-4C595B534E9A}" type="pres">
      <dgm:prSet presAssocID="{24463246-414E-4B00-80AF-78EB7A40F535}" presName="Name10" presStyleLbl="parChTrans1D2" presStyleIdx="1" presStyleCnt="2"/>
      <dgm:spPr/>
    </dgm:pt>
    <dgm:pt modelId="{52218A7F-0680-448B-8DC5-2E26CA196305}" type="pres">
      <dgm:prSet presAssocID="{1E556017-E7C7-43A4-A09B-D9D1C41F1C80}" presName="hierRoot2" presStyleCnt="0"/>
      <dgm:spPr/>
    </dgm:pt>
    <dgm:pt modelId="{63EABBCA-CB45-4FE3-8AED-9444D788C153}" type="pres">
      <dgm:prSet presAssocID="{1E556017-E7C7-43A4-A09B-D9D1C41F1C80}" presName="composite2" presStyleCnt="0"/>
      <dgm:spPr/>
    </dgm:pt>
    <dgm:pt modelId="{4A2B4306-39CD-4BDC-B069-9B6EDBCEE39D}" type="pres">
      <dgm:prSet presAssocID="{1E556017-E7C7-43A4-A09B-D9D1C41F1C80}" presName="background2" presStyleLbl="node2" presStyleIdx="1" presStyleCnt="2"/>
      <dgm:spPr/>
    </dgm:pt>
    <dgm:pt modelId="{A2BDB6EA-4089-4B36-B90F-B0A3F0843BAA}" type="pres">
      <dgm:prSet presAssocID="{1E556017-E7C7-43A4-A09B-D9D1C41F1C80}" presName="text2" presStyleLbl="fgAcc2" presStyleIdx="1" presStyleCnt="2">
        <dgm:presLayoutVars>
          <dgm:chPref val="3"/>
        </dgm:presLayoutVars>
      </dgm:prSet>
      <dgm:spPr/>
    </dgm:pt>
    <dgm:pt modelId="{BC8DF7CE-3781-4206-A856-BE93A3FBF54E}" type="pres">
      <dgm:prSet presAssocID="{1E556017-E7C7-43A4-A09B-D9D1C41F1C80}" presName="hierChild3" presStyleCnt="0"/>
      <dgm:spPr/>
    </dgm:pt>
  </dgm:ptLst>
  <dgm:cxnLst>
    <dgm:cxn modelId="{6366722B-BB06-4791-9572-7320718D9258}" srcId="{72A8D9F3-C082-4726-97A8-08B91296F099}" destId="{84EE7894-77F8-4A1A-A582-6033744FFC9A}" srcOrd="0" destOrd="0" parTransId="{481802C4-F5A3-4509-87BB-4E966E5E9B5D}" sibTransId="{85F85F3C-40D8-46DA-A4C0-9722B71C6E8D}"/>
    <dgm:cxn modelId="{7686A96C-DA6B-4A1B-AF3D-9A223F414432}" type="presOf" srcId="{39A1B329-415A-4509-BB77-C118B4DD4BD8}" destId="{C88981C1-699B-4460-BDDC-52127E3880BA}" srcOrd="0" destOrd="0" presId="urn:microsoft.com/office/officeart/2005/8/layout/hierarchy1"/>
    <dgm:cxn modelId="{26D73076-F494-4B21-9FD1-CB64DAE8103F}" type="presOf" srcId="{72A8D9F3-C082-4726-97A8-08B91296F099}" destId="{58F13BD5-F09C-4381-962D-DC12A09FCA92}" srcOrd="0" destOrd="0" presId="urn:microsoft.com/office/officeart/2005/8/layout/hierarchy1"/>
    <dgm:cxn modelId="{166B6159-3EE2-4D57-B801-1786B6F80C9B}" type="presOf" srcId="{24463246-414E-4B00-80AF-78EB7A40F535}" destId="{FF97174F-E47C-44D5-880E-4C595B534E9A}" srcOrd="0" destOrd="0" presId="urn:microsoft.com/office/officeart/2005/8/layout/hierarchy1"/>
    <dgm:cxn modelId="{691BC789-67B5-4F5F-84D7-CCDB55657BD8}" type="presOf" srcId="{1E556017-E7C7-43A4-A09B-D9D1C41F1C80}" destId="{A2BDB6EA-4089-4B36-B90F-B0A3F0843BAA}" srcOrd="0" destOrd="0" presId="urn:microsoft.com/office/officeart/2005/8/layout/hierarchy1"/>
    <dgm:cxn modelId="{390F83B3-84A2-48ED-8733-35774CEF896B}" srcId="{72A8D9F3-C082-4726-97A8-08B91296F099}" destId="{1E556017-E7C7-43A4-A09B-D9D1C41F1C80}" srcOrd="1" destOrd="0" parTransId="{24463246-414E-4B00-80AF-78EB7A40F535}" sibTransId="{B31763DE-09C3-4E52-B473-C7926285701F}"/>
    <dgm:cxn modelId="{769511C2-B15B-4B2B-883B-5089FC164B09}" srcId="{39A1B329-415A-4509-BB77-C118B4DD4BD8}" destId="{72A8D9F3-C082-4726-97A8-08B91296F099}" srcOrd="0" destOrd="0" parTransId="{201FD00D-0403-45CD-9C34-E74CFEC0DF06}" sibTransId="{D7F12E22-963F-4755-B8DF-3657FFB5CA54}"/>
    <dgm:cxn modelId="{3A28CFD5-3D9F-4854-8336-CEDF9A1A39F0}" type="presOf" srcId="{84EE7894-77F8-4A1A-A582-6033744FFC9A}" destId="{8681766C-1E7D-4F81-A5A1-B87257A888BC}" srcOrd="0" destOrd="0" presId="urn:microsoft.com/office/officeart/2005/8/layout/hierarchy1"/>
    <dgm:cxn modelId="{63C995F4-0EF2-4BA9-BBB4-8927692A10DD}" type="presOf" srcId="{481802C4-F5A3-4509-87BB-4E966E5E9B5D}" destId="{42E5BD7A-B9D4-4EDA-AA52-4C99ABD25835}" srcOrd="0" destOrd="0" presId="urn:microsoft.com/office/officeart/2005/8/layout/hierarchy1"/>
    <dgm:cxn modelId="{51C2FCD7-CA72-488B-AA1E-650485B2B619}" type="presParOf" srcId="{C88981C1-699B-4460-BDDC-52127E3880BA}" destId="{40A5DEF8-5D64-4EDC-A79B-8A40FB894C3C}" srcOrd="0" destOrd="0" presId="urn:microsoft.com/office/officeart/2005/8/layout/hierarchy1"/>
    <dgm:cxn modelId="{B7F438FF-3E9A-4A7A-931B-F04A1ACD45AA}" type="presParOf" srcId="{40A5DEF8-5D64-4EDC-A79B-8A40FB894C3C}" destId="{D5374024-3359-41DA-8915-FA2D2B75942E}" srcOrd="0" destOrd="0" presId="urn:microsoft.com/office/officeart/2005/8/layout/hierarchy1"/>
    <dgm:cxn modelId="{1D58A015-9534-4D3A-8EE9-85D24B944AD9}" type="presParOf" srcId="{D5374024-3359-41DA-8915-FA2D2B75942E}" destId="{0873CB86-7216-4FAB-9FBA-803AE099EB38}" srcOrd="0" destOrd="0" presId="urn:microsoft.com/office/officeart/2005/8/layout/hierarchy1"/>
    <dgm:cxn modelId="{D2FA3A1D-0304-42CB-9E70-DA295F6B5144}" type="presParOf" srcId="{D5374024-3359-41DA-8915-FA2D2B75942E}" destId="{58F13BD5-F09C-4381-962D-DC12A09FCA92}" srcOrd="1" destOrd="0" presId="urn:microsoft.com/office/officeart/2005/8/layout/hierarchy1"/>
    <dgm:cxn modelId="{7FF88302-2AD9-4290-BCCF-2B1BB07EE9C4}" type="presParOf" srcId="{40A5DEF8-5D64-4EDC-A79B-8A40FB894C3C}" destId="{3669BED6-569B-4E7F-BDE4-905EDE13F247}" srcOrd="1" destOrd="0" presId="urn:microsoft.com/office/officeart/2005/8/layout/hierarchy1"/>
    <dgm:cxn modelId="{C8A58BF9-A05C-4BC1-BF7B-80ADA1F9F50F}" type="presParOf" srcId="{3669BED6-569B-4E7F-BDE4-905EDE13F247}" destId="{42E5BD7A-B9D4-4EDA-AA52-4C99ABD25835}" srcOrd="0" destOrd="0" presId="urn:microsoft.com/office/officeart/2005/8/layout/hierarchy1"/>
    <dgm:cxn modelId="{84027D1B-4395-4083-A11F-7B24BB3326FD}" type="presParOf" srcId="{3669BED6-569B-4E7F-BDE4-905EDE13F247}" destId="{6874836D-6320-4CA8-8F20-F9A6AA5FF999}" srcOrd="1" destOrd="0" presId="urn:microsoft.com/office/officeart/2005/8/layout/hierarchy1"/>
    <dgm:cxn modelId="{CC1BDECF-FA8C-4837-9B99-DFCF81CFB3D2}" type="presParOf" srcId="{6874836D-6320-4CA8-8F20-F9A6AA5FF999}" destId="{44E4C2D7-C2F4-441B-933E-60594186E6A4}" srcOrd="0" destOrd="0" presId="urn:microsoft.com/office/officeart/2005/8/layout/hierarchy1"/>
    <dgm:cxn modelId="{CAA5D1AD-653C-497F-9342-A543C4531DC9}" type="presParOf" srcId="{44E4C2D7-C2F4-441B-933E-60594186E6A4}" destId="{C4B653F4-64B4-4DED-A31A-743F5CFF8576}" srcOrd="0" destOrd="0" presId="urn:microsoft.com/office/officeart/2005/8/layout/hierarchy1"/>
    <dgm:cxn modelId="{38D23CC0-1FD8-42EB-8702-E008FF5D9F08}" type="presParOf" srcId="{44E4C2D7-C2F4-441B-933E-60594186E6A4}" destId="{8681766C-1E7D-4F81-A5A1-B87257A888BC}" srcOrd="1" destOrd="0" presId="urn:microsoft.com/office/officeart/2005/8/layout/hierarchy1"/>
    <dgm:cxn modelId="{B9A33FCD-4A4B-4349-96A5-113544B2FDBA}" type="presParOf" srcId="{6874836D-6320-4CA8-8F20-F9A6AA5FF999}" destId="{FE81830F-6CD2-4367-B5B3-9F680C2E3E83}" srcOrd="1" destOrd="0" presId="urn:microsoft.com/office/officeart/2005/8/layout/hierarchy1"/>
    <dgm:cxn modelId="{296D4FF8-74A1-4906-901B-3EAFAE8EB67E}" type="presParOf" srcId="{3669BED6-569B-4E7F-BDE4-905EDE13F247}" destId="{FF97174F-E47C-44D5-880E-4C595B534E9A}" srcOrd="2" destOrd="0" presId="urn:microsoft.com/office/officeart/2005/8/layout/hierarchy1"/>
    <dgm:cxn modelId="{5E4A8C46-C62E-41E1-ABFF-C1EC66866FE3}" type="presParOf" srcId="{3669BED6-569B-4E7F-BDE4-905EDE13F247}" destId="{52218A7F-0680-448B-8DC5-2E26CA196305}" srcOrd="3" destOrd="0" presId="urn:microsoft.com/office/officeart/2005/8/layout/hierarchy1"/>
    <dgm:cxn modelId="{0C0D2889-76ED-47EB-A7E4-3853455C49A2}" type="presParOf" srcId="{52218A7F-0680-448B-8DC5-2E26CA196305}" destId="{63EABBCA-CB45-4FE3-8AED-9444D788C153}" srcOrd="0" destOrd="0" presId="urn:microsoft.com/office/officeart/2005/8/layout/hierarchy1"/>
    <dgm:cxn modelId="{43455F1E-1E97-4AB3-B94E-3006E762D67F}" type="presParOf" srcId="{63EABBCA-CB45-4FE3-8AED-9444D788C153}" destId="{4A2B4306-39CD-4BDC-B069-9B6EDBCEE39D}" srcOrd="0" destOrd="0" presId="urn:microsoft.com/office/officeart/2005/8/layout/hierarchy1"/>
    <dgm:cxn modelId="{0DDB854F-CD03-4890-A036-916C8D69CF8E}" type="presParOf" srcId="{63EABBCA-CB45-4FE3-8AED-9444D788C153}" destId="{A2BDB6EA-4089-4B36-B90F-B0A3F0843BAA}" srcOrd="1" destOrd="0" presId="urn:microsoft.com/office/officeart/2005/8/layout/hierarchy1"/>
    <dgm:cxn modelId="{DB55E51E-AD81-4705-A16E-2B27FA5C357E}" type="presParOf" srcId="{52218A7F-0680-448B-8DC5-2E26CA196305}" destId="{BC8DF7CE-3781-4206-A856-BE93A3FBF54E}"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CE85C3-539F-4E3F-8BEE-14B42E57DDF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E00A8357-B641-48B1-BC8B-B8F15E07A281}">
      <dgm:prSet/>
      <dgm:spPr/>
      <dgm:t>
        <a:bodyPr/>
        <a:lstStyle/>
        <a:p>
          <a:r>
            <a:rPr lang="en-US"/>
            <a:t>Turn their knees, shoulders, and /or head while counting</a:t>
          </a:r>
        </a:p>
      </dgm:t>
    </dgm:pt>
    <dgm:pt modelId="{3868A84E-EA13-4AC6-9C20-A8E5F988D2F5}" type="parTrans" cxnId="{8E3DDEA0-2AE7-4474-A6BA-FE6660F418AD}">
      <dgm:prSet/>
      <dgm:spPr/>
      <dgm:t>
        <a:bodyPr/>
        <a:lstStyle/>
        <a:p>
          <a:endParaRPr lang="en-US"/>
        </a:p>
      </dgm:t>
    </dgm:pt>
    <dgm:pt modelId="{689BA835-5982-40E7-AA4D-9F704CF8DBAC}" type="sibTrans" cxnId="{8E3DDEA0-2AE7-4474-A6BA-FE6660F418AD}">
      <dgm:prSet/>
      <dgm:spPr/>
      <dgm:t>
        <a:bodyPr/>
        <a:lstStyle/>
        <a:p>
          <a:endParaRPr lang="en-US"/>
        </a:p>
      </dgm:t>
    </dgm:pt>
    <dgm:pt modelId="{8EC586AD-B295-4326-BCFB-DB84EBCD12DD}">
      <dgm:prSet/>
      <dgm:spPr/>
      <dgm:t>
        <a:bodyPr/>
        <a:lstStyle/>
        <a:p>
          <a:r>
            <a:rPr lang="en-US"/>
            <a:t>Step forward each number</a:t>
          </a:r>
        </a:p>
      </dgm:t>
    </dgm:pt>
    <dgm:pt modelId="{D1700FAE-B270-4318-B3EB-9766FBF26837}" type="parTrans" cxnId="{30DBF658-407B-44A5-BD74-7E9937A409F4}">
      <dgm:prSet/>
      <dgm:spPr/>
      <dgm:t>
        <a:bodyPr/>
        <a:lstStyle/>
        <a:p>
          <a:endParaRPr lang="en-US"/>
        </a:p>
      </dgm:t>
    </dgm:pt>
    <dgm:pt modelId="{A97A4887-14BE-4B52-A8DB-74D52A7DD275}" type="sibTrans" cxnId="{30DBF658-407B-44A5-BD74-7E9937A409F4}">
      <dgm:prSet/>
      <dgm:spPr/>
      <dgm:t>
        <a:bodyPr/>
        <a:lstStyle/>
        <a:p>
          <a:endParaRPr lang="en-US"/>
        </a:p>
      </dgm:t>
    </dgm:pt>
    <dgm:pt modelId="{14B3F67F-66A5-4532-B3E8-CBC957C57799}" type="pres">
      <dgm:prSet presAssocID="{E8CE85C3-539F-4E3F-8BEE-14B42E57DDFC}" presName="hierChild1" presStyleCnt="0">
        <dgm:presLayoutVars>
          <dgm:chPref val="1"/>
          <dgm:dir/>
          <dgm:animOne val="branch"/>
          <dgm:animLvl val="lvl"/>
          <dgm:resizeHandles/>
        </dgm:presLayoutVars>
      </dgm:prSet>
      <dgm:spPr/>
    </dgm:pt>
    <dgm:pt modelId="{4AE3D5D3-C541-4D28-AB99-0E49E1459274}" type="pres">
      <dgm:prSet presAssocID="{E00A8357-B641-48B1-BC8B-B8F15E07A281}" presName="hierRoot1" presStyleCnt="0"/>
      <dgm:spPr/>
    </dgm:pt>
    <dgm:pt modelId="{054EA08A-251E-463F-9A6A-5D7B21D3F9A2}" type="pres">
      <dgm:prSet presAssocID="{E00A8357-B641-48B1-BC8B-B8F15E07A281}" presName="composite" presStyleCnt="0"/>
      <dgm:spPr/>
    </dgm:pt>
    <dgm:pt modelId="{55100664-08EE-4B21-82FE-DB39F078117D}" type="pres">
      <dgm:prSet presAssocID="{E00A8357-B641-48B1-BC8B-B8F15E07A281}" presName="background" presStyleLbl="node0" presStyleIdx="0" presStyleCnt="2"/>
      <dgm:spPr/>
    </dgm:pt>
    <dgm:pt modelId="{B49B8BD2-B291-478E-ABD8-3C42143763CA}" type="pres">
      <dgm:prSet presAssocID="{E00A8357-B641-48B1-BC8B-B8F15E07A281}" presName="text" presStyleLbl="fgAcc0" presStyleIdx="0" presStyleCnt="2">
        <dgm:presLayoutVars>
          <dgm:chPref val="3"/>
        </dgm:presLayoutVars>
      </dgm:prSet>
      <dgm:spPr/>
    </dgm:pt>
    <dgm:pt modelId="{A5C03D97-2098-4AF7-9AB9-115CCE0D3343}" type="pres">
      <dgm:prSet presAssocID="{E00A8357-B641-48B1-BC8B-B8F15E07A281}" presName="hierChild2" presStyleCnt="0"/>
      <dgm:spPr/>
    </dgm:pt>
    <dgm:pt modelId="{27563AAA-250E-4F3B-9F01-808E0D8EA0F2}" type="pres">
      <dgm:prSet presAssocID="{8EC586AD-B295-4326-BCFB-DB84EBCD12DD}" presName="hierRoot1" presStyleCnt="0"/>
      <dgm:spPr/>
    </dgm:pt>
    <dgm:pt modelId="{35432AA2-8D90-4BD1-A80A-344D24142080}" type="pres">
      <dgm:prSet presAssocID="{8EC586AD-B295-4326-BCFB-DB84EBCD12DD}" presName="composite" presStyleCnt="0"/>
      <dgm:spPr/>
    </dgm:pt>
    <dgm:pt modelId="{3FAB1B47-D05A-4A8A-ADBC-86E74E9D8BDD}" type="pres">
      <dgm:prSet presAssocID="{8EC586AD-B295-4326-BCFB-DB84EBCD12DD}" presName="background" presStyleLbl="node0" presStyleIdx="1" presStyleCnt="2"/>
      <dgm:spPr/>
    </dgm:pt>
    <dgm:pt modelId="{35B54B4E-537F-4C9F-8315-E9419A8790D5}" type="pres">
      <dgm:prSet presAssocID="{8EC586AD-B295-4326-BCFB-DB84EBCD12DD}" presName="text" presStyleLbl="fgAcc0" presStyleIdx="1" presStyleCnt="2">
        <dgm:presLayoutVars>
          <dgm:chPref val="3"/>
        </dgm:presLayoutVars>
      </dgm:prSet>
      <dgm:spPr/>
    </dgm:pt>
    <dgm:pt modelId="{E15740FF-D5BC-4B96-8B7D-48ACA716F96A}" type="pres">
      <dgm:prSet presAssocID="{8EC586AD-B295-4326-BCFB-DB84EBCD12DD}" presName="hierChild2" presStyleCnt="0"/>
      <dgm:spPr/>
    </dgm:pt>
  </dgm:ptLst>
  <dgm:cxnLst>
    <dgm:cxn modelId="{6C351B30-2639-4983-9788-DEB5B321AFDE}" type="presOf" srcId="{8EC586AD-B295-4326-BCFB-DB84EBCD12DD}" destId="{35B54B4E-537F-4C9F-8315-E9419A8790D5}" srcOrd="0" destOrd="0" presId="urn:microsoft.com/office/officeart/2005/8/layout/hierarchy1"/>
    <dgm:cxn modelId="{30DBF658-407B-44A5-BD74-7E9937A409F4}" srcId="{E8CE85C3-539F-4E3F-8BEE-14B42E57DDFC}" destId="{8EC586AD-B295-4326-BCFB-DB84EBCD12DD}" srcOrd="1" destOrd="0" parTransId="{D1700FAE-B270-4318-B3EB-9766FBF26837}" sibTransId="{A97A4887-14BE-4B52-A8DB-74D52A7DD275}"/>
    <dgm:cxn modelId="{8E3DDEA0-2AE7-4474-A6BA-FE6660F418AD}" srcId="{E8CE85C3-539F-4E3F-8BEE-14B42E57DDFC}" destId="{E00A8357-B641-48B1-BC8B-B8F15E07A281}" srcOrd="0" destOrd="0" parTransId="{3868A84E-EA13-4AC6-9C20-A8E5F988D2F5}" sibTransId="{689BA835-5982-40E7-AA4D-9F704CF8DBAC}"/>
    <dgm:cxn modelId="{25D98FB8-B0EE-4052-A85A-DA0EC6726AEA}" type="presOf" srcId="{E00A8357-B641-48B1-BC8B-B8F15E07A281}" destId="{B49B8BD2-B291-478E-ABD8-3C42143763CA}" srcOrd="0" destOrd="0" presId="urn:microsoft.com/office/officeart/2005/8/layout/hierarchy1"/>
    <dgm:cxn modelId="{AC7495F6-EBDC-4960-9880-D4A66D09F198}" type="presOf" srcId="{E8CE85C3-539F-4E3F-8BEE-14B42E57DDFC}" destId="{14B3F67F-66A5-4532-B3E8-CBC957C57799}" srcOrd="0" destOrd="0" presId="urn:microsoft.com/office/officeart/2005/8/layout/hierarchy1"/>
    <dgm:cxn modelId="{585D2DE9-5462-4064-A759-E7BBBC34BF72}" type="presParOf" srcId="{14B3F67F-66A5-4532-B3E8-CBC957C57799}" destId="{4AE3D5D3-C541-4D28-AB99-0E49E1459274}" srcOrd="0" destOrd="0" presId="urn:microsoft.com/office/officeart/2005/8/layout/hierarchy1"/>
    <dgm:cxn modelId="{AD7DE8B3-6949-4A76-9D8F-DEE3313FDC56}" type="presParOf" srcId="{4AE3D5D3-C541-4D28-AB99-0E49E1459274}" destId="{054EA08A-251E-463F-9A6A-5D7B21D3F9A2}" srcOrd="0" destOrd="0" presId="urn:microsoft.com/office/officeart/2005/8/layout/hierarchy1"/>
    <dgm:cxn modelId="{0650FC5B-350D-48D8-AE13-BD1B68B8DF42}" type="presParOf" srcId="{054EA08A-251E-463F-9A6A-5D7B21D3F9A2}" destId="{55100664-08EE-4B21-82FE-DB39F078117D}" srcOrd="0" destOrd="0" presId="urn:microsoft.com/office/officeart/2005/8/layout/hierarchy1"/>
    <dgm:cxn modelId="{A5DD9C95-4D66-4E13-8C48-EB05D5B52CBD}" type="presParOf" srcId="{054EA08A-251E-463F-9A6A-5D7B21D3F9A2}" destId="{B49B8BD2-B291-478E-ABD8-3C42143763CA}" srcOrd="1" destOrd="0" presId="urn:microsoft.com/office/officeart/2005/8/layout/hierarchy1"/>
    <dgm:cxn modelId="{320D748C-902B-4D51-8722-34C103F863B5}" type="presParOf" srcId="{4AE3D5D3-C541-4D28-AB99-0E49E1459274}" destId="{A5C03D97-2098-4AF7-9AB9-115CCE0D3343}" srcOrd="1" destOrd="0" presId="urn:microsoft.com/office/officeart/2005/8/layout/hierarchy1"/>
    <dgm:cxn modelId="{47D04D56-D82D-4C0E-BCD2-75B8E9546D09}" type="presParOf" srcId="{14B3F67F-66A5-4532-B3E8-CBC957C57799}" destId="{27563AAA-250E-4F3B-9F01-808E0D8EA0F2}" srcOrd="1" destOrd="0" presId="urn:microsoft.com/office/officeart/2005/8/layout/hierarchy1"/>
    <dgm:cxn modelId="{D4A6DA4F-757C-4E7F-8C03-CA67689482AE}" type="presParOf" srcId="{27563AAA-250E-4F3B-9F01-808E0D8EA0F2}" destId="{35432AA2-8D90-4BD1-A80A-344D24142080}" srcOrd="0" destOrd="0" presId="urn:microsoft.com/office/officeart/2005/8/layout/hierarchy1"/>
    <dgm:cxn modelId="{A3FBFC00-F8FC-4ED7-9BC3-357956A88D69}" type="presParOf" srcId="{35432AA2-8D90-4BD1-A80A-344D24142080}" destId="{3FAB1B47-D05A-4A8A-ADBC-86E74E9D8BDD}" srcOrd="0" destOrd="0" presId="urn:microsoft.com/office/officeart/2005/8/layout/hierarchy1"/>
    <dgm:cxn modelId="{C5ACCA2A-AFD9-4291-9C16-753D004D4970}" type="presParOf" srcId="{35432AA2-8D90-4BD1-A80A-344D24142080}" destId="{35B54B4E-537F-4C9F-8315-E9419A8790D5}" srcOrd="1" destOrd="0" presId="urn:microsoft.com/office/officeart/2005/8/layout/hierarchy1"/>
    <dgm:cxn modelId="{42E9E5DF-ACCC-4920-80C4-247E31D215C3}" type="presParOf" srcId="{27563AAA-250E-4F3B-9F01-808E0D8EA0F2}" destId="{E15740FF-D5BC-4B96-8B7D-48ACA716F96A}"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454EB5-B5AC-43DC-8BA8-F940AE990F4C}" type="doc">
      <dgm:prSet loTypeId="urn:microsoft.com/office/officeart/2016/7/layout/VerticalSolidActionList" loCatId="List" qsTypeId="urn:microsoft.com/office/officeart/2005/8/quickstyle/simple1" qsCatId="simple" csTypeId="urn:microsoft.com/office/officeart/2005/8/colors/accent1_2" csCatId="accent1"/>
      <dgm:spPr/>
      <dgm:t>
        <a:bodyPr/>
        <a:lstStyle/>
        <a:p>
          <a:endParaRPr lang="en-US"/>
        </a:p>
      </dgm:t>
    </dgm:pt>
    <dgm:pt modelId="{91DB6F47-C03F-4C4E-84B7-118E7D579EE2}">
      <dgm:prSet/>
      <dgm:spPr/>
      <dgm:t>
        <a:bodyPr/>
        <a:lstStyle/>
        <a:p>
          <a:r>
            <a:rPr lang="en-US"/>
            <a:t>Make</a:t>
          </a:r>
        </a:p>
      </dgm:t>
    </dgm:pt>
    <dgm:pt modelId="{3E524E76-961A-4715-83B7-D051FFD1E952}" type="parTrans" cxnId="{76B6D4A1-1E4B-489F-AD84-DBC833963E29}">
      <dgm:prSet/>
      <dgm:spPr/>
      <dgm:t>
        <a:bodyPr/>
        <a:lstStyle/>
        <a:p>
          <a:endParaRPr lang="en-US"/>
        </a:p>
      </dgm:t>
    </dgm:pt>
    <dgm:pt modelId="{8C1A940A-CD43-43C6-8ACB-34EE90B3673A}" type="sibTrans" cxnId="{76B6D4A1-1E4B-489F-AD84-DBC833963E29}">
      <dgm:prSet/>
      <dgm:spPr/>
      <dgm:t>
        <a:bodyPr/>
        <a:lstStyle/>
        <a:p>
          <a:endParaRPr lang="en-US"/>
        </a:p>
      </dgm:t>
    </dgm:pt>
    <dgm:pt modelId="{02BBA003-5934-48DF-AC55-AF3789CAF881}">
      <dgm:prSet/>
      <dgm:spPr/>
      <dgm:t>
        <a:bodyPr/>
        <a:lstStyle/>
        <a:p>
          <a:r>
            <a:rPr lang="en-US"/>
            <a:t>Make a simple path: </a:t>
          </a:r>
        </a:p>
      </dgm:t>
    </dgm:pt>
    <dgm:pt modelId="{237FB60E-880D-4A68-856E-DDA0DEFF7E41}" type="parTrans" cxnId="{2DBE95B2-7167-43D5-AB91-FFC5D5C708CD}">
      <dgm:prSet/>
      <dgm:spPr/>
      <dgm:t>
        <a:bodyPr/>
        <a:lstStyle/>
        <a:p>
          <a:endParaRPr lang="en-US"/>
        </a:p>
      </dgm:t>
    </dgm:pt>
    <dgm:pt modelId="{C76A88E3-9ED5-4698-B3AF-1EE31D17A4A7}" type="sibTrans" cxnId="{2DBE95B2-7167-43D5-AB91-FFC5D5C708CD}">
      <dgm:prSet/>
      <dgm:spPr/>
      <dgm:t>
        <a:bodyPr/>
        <a:lstStyle/>
        <a:p>
          <a:endParaRPr lang="en-US"/>
        </a:p>
      </dgm:t>
    </dgm:pt>
    <dgm:pt modelId="{9FC2F30D-BECC-45B4-AEC3-721A9EC0AD1B}">
      <dgm:prSet/>
      <dgm:spPr/>
      <dgm:t>
        <a:bodyPr/>
        <a:lstStyle/>
        <a:p>
          <a:r>
            <a:rPr lang="en-US"/>
            <a:t>Write</a:t>
          </a:r>
        </a:p>
      </dgm:t>
    </dgm:pt>
    <dgm:pt modelId="{9E73694C-88E3-45B6-B326-3226046648B0}" type="parTrans" cxnId="{05C60334-6729-452C-9E9C-28BDA8D16CC5}">
      <dgm:prSet/>
      <dgm:spPr/>
      <dgm:t>
        <a:bodyPr/>
        <a:lstStyle/>
        <a:p>
          <a:endParaRPr lang="en-US"/>
        </a:p>
      </dgm:t>
    </dgm:pt>
    <dgm:pt modelId="{FD6C3EB2-A629-4205-9D79-11E2305B232F}" type="sibTrans" cxnId="{05C60334-6729-452C-9E9C-28BDA8D16CC5}">
      <dgm:prSet/>
      <dgm:spPr/>
      <dgm:t>
        <a:bodyPr/>
        <a:lstStyle/>
        <a:p>
          <a:endParaRPr lang="en-US"/>
        </a:p>
      </dgm:t>
    </dgm:pt>
    <dgm:pt modelId="{F9587438-24E4-47D1-9BBE-AA808886B553}">
      <dgm:prSet/>
      <dgm:spPr/>
      <dgm:t>
        <a:bodyPr/>
        <a:lstStyle/>
        <a:p>
          <a:r>
            <a:rPr lang="en-US"/>
            <a:t>Write numbers on paper</a:t>
          </a:r>
        </a:p>
      </dgm:t>
    </dgm:pt>
    <dgm:pt modelId="{892728AD-08CC-41D5-BB29-1CB48BF7EFF2}" type="parTrans" cxnId="{4A24A093-D6E8-45E4-9F59-9A009E3D08F1}">
      <dgm:prSet/>
      <dgm:spPr/>
      <dgm:t>
        <a:bodyPr/>
        <a:lstStyle/>
        <a:p>
          <a:endParaRPr lang="en-US"/>
        </a:p>
      </dgm:t>
    </dgm:pt>
    <dgm:pt modelId="{96693D4B-CF25-42D3-9F62-D64E1FD135EE}" type="sibTrans" cxnId="{4A24A093-D6E8-45E4-9F59-9A009E3D08F1}">
      <dgm:prSet/>
      <dgm:spPr/>
      <dgm:t>
        <a:bodyPr/>
        <a:lstStyle/>
        <a:p>
          <a:endParaRPr lang="en-US"/>
        </a:p>
      </dgm:t>
    </dgm:pt>
    <dgm:pt modelId="{059276BA-00B5-49C4-8837-631DBA28A84B}">
      <dgm:prSet/>
      <dgm:spPr/>
      <dgm:t>
        <a:bodyPr/>
        <a:lstStyle/>
        <a:p>
          <a:r>
            <a:rPr lang="en-US"/>
            <a:t>Lay</a:t>
          </a:r>
        </a:p>
      </dgm:t>
    </dgm:pt>
    <dgm:pt modelId="{5DA8A214-2397-4A98-B596-2F467071FDC6}" type="parTrans" cxnId="{D36F67D8-6226-4BCB-8416-DAF3CC3668F0}">
      <dgm:prSet/>
      <dgm:spPr/>
      <dgm:t>
        <a:bodyPr/>
        <a:lstStyle/>
        <a:p>
          <a:endParaRPr lang="en-US"/>
        </a:p>
      </dgm:t>
    </dgm:pt>
    <dgm:pt modelId="{15FA8FE5-55D2-488A-90E8-81626EF308F5}" type="sibTrans" cxnId="{D36F67D8-6226-4BCB-8416-DAF3CC3668F0}">
      <dgm:prSet/>
      <dgm:spPr/>
      <dgm:t>
        <a:bodyPr/>
        <a:lstStyle/>
        <a:p>
          <a:endParaRPr lang="en-US"/>
        </a:p>
      </dgm:t>
    </dgm:pt>
    <dgm:pt modelId="{F1C8D0CF-A03C-4964-A597-85732422AF66}">
      <dgm:prSet/>
      <dgm:spPr/>
      <dgm:t>
        <a:bodyPr/>
        <a:lstStyle/>
        <a:p>
          <a:r>
            <a:rPr lang="en-US"/>
            <a:t>Lay them on the floor </a:t>
          </a:r>
        </a:p>
      </dgm:t>
    </dgm:pt>
    <dgm:pt modelId="{D7397FDA-8783-4A76-97F5-34E3ED7E02AD}" type="parTrans" cxnId="{F1FDDFF3-20C6-49AB-9C93-45405757D915}">
      <dgm:prSet/>
      <dgm:spPr/>
      <dgm:t>
        <a:bodyPr/>
        <a:lstStyle/>
        <a:p>
          <a:endParaRPr lang="en-US"/>
        </a:p>
      </dgm:t>
    </dgm:pt>
    <dgm:pt modelId="{4C792D2C-D82B-4FA2-B787-FF315253E26C}" type="sibTrans" cxnId="{F1FDDFF3-20C6-49AB-9C93-45405757D915}">
      <dgm:prSet/>
      <dgm:spPr/>
      <dgm:t>
        <a:bodyPr/>
        <a:lstStyle/>
        <a:p>
          <a:endParaRPr lang="en-US"/>
        </a:p>
      </dgm:t>
    </dgm:pt>
    <dgm:pt modelId="{E17A5D3B-B73B-4983-8EF3-BBFED96DF97B}">
      <dgm:prSet/>
      <dgm:spPr/>
      <dgm:t>
        <a:bodyPr/>
        <a:lstStyle/>
        <a:p>
          <a:r>
            <a:rPr lang="en-US"/>
            <a:t>Jump</a:t>
          </a:r>
        </a:p>
      </dgm:t>
    </dgm:pt>
    <dgm:pt modelId="{9810D8DB-C5B3-4876-B3A2-E2D7804B53DB}" type="parTrans" cxnId="{952BA005-BDF3-47B4-85F6-81FE6FABEB15}">
      <dgm:prSet/>
      <dgm:spPr/>
      <dgm:t>
        <a:bodyPr/>
        <a:lstStyle/>
        <a:p>
          <a:endParaRPr lang="en-US"/>
        </a:p>
      </dgm:t>
    </dgm:pt>
    <dgm:pt modelId="{E88BE8C2-3A94-4CB3-94D4-945A2D4AC0EF}" type="sibTrans" cxnId="{952BA005-BDF3-47B4-85F6-81FE6FABEB15}">
      <dgm:prSet/>
      <dgm:spPr/>
      <dgm:t>
        <a:bodyPr/>
        <a:lstStyle/>
        <a:p>
          <a:endParaRPr lang="en-US"/>
        </a:p>
      </dgm:t>
    </dgm:pt>
    <dgm:pt modelId="{7060F358-9BDD-47E3-8292-3B723539F200}">
      <dgm:prSet/>
      <dgm:spPr/>
      <dgm:t>
        <a:bodyPr/>
        <a:lstStyle/>
        <a:p>
          <a:r>
            <a:rPr lang="en-US"/>
            <a:t>Jump from number to number</a:t>
          </a:r>
        </a:p>
      </dgm:t>
    </dgm:pt>
    <dgm:pt modelId="{E2E649CE-B954-40D6-8C57-B15303664DE1}" type="parTrans" cxnId="{3C81B358-B4FD-4DE7-9372-36A9F9A32290}">
      <dgm:prSet/>
      <dgm:spPr/>
      <dgm:t>
        <a:bodyPr/>
        <a:lstStyle/>
        <a:p>
          <a:endParaRPr lang="en-US"/>
        </a:p>
      </dgm:t>
    </dgm:pt>
    <dgm:pt modelId="{EE35C2FA-28F4-4F42-AB88-0C02F7259B1D}" type="sibTrans" cxnId="{3C81B358-B4FD-4DE7-9372-36A9F9A32290}">
      <dgm:prSet/>
      <dgm:spPr/>
      <dgm:t>
        <a:bodyPr/>
        <a:lstStyle/>
        <a:p>
          <a:endParaRPr lang="en-US"/>
        </a:p>
      </dgm:t>
    </dgm:pt>
    <dgm:pt modelId="{80642738-4521-472A-BF19-B7D7F5633280}" type="pres">
      <dgm:prSet presAssocID="{F0454EB5-B5AC-43DC-8BA8-F940AE990F4C}" presName="Name0" presStyleCnt="0">
        <dgm:presLayoutVars>
          <dgm:dir/>
          <dgm:animLvl val="lvl"/>
          <dgm:resizeHandles val="exact"/>
        </dgm:presLayoutVars>
      </dgm:prSet>
      <dgm:spPr/>
    </dgm:pt>
    <dgm:pt modelId="{C2E4B5EC-4318-4589-BE61-67F6100649E9}" type="pres">
      <dgm:prSet presAssocID="{91DB6F47-C03F-4C4E-84B7-118E7D579EE2}" presName="linNode" presStyleCnt="0"/>
      <dgm:spPr/>
    </dgm:pt>
    <dgm:pt modelId="{82F1ED8E-1A41-4E64-8F7D-973AF08ECD9F}" type="pres">
      <dgm:prSet presAssocID="{91DB6F47-C03F-4C4E-84B7-118E7D579EE2}" presName="parentText" presStyleLbl="alignNode1" presStyleIdx="0" presStyleCnt="4">
        <dgm:presLayoutVars>
          <dgm:chMax val="1"/>
          <dgm:bulletEnabled/>
        </dgm:presLayoutVars>
      </dgm:prSet>
      <dgm:spPr/>
    </dgm:pt>
    <dgm:pt modelId="{53601D38-96E4-4B3E-83E3-C0D14E78094F}" type="pres">
      <dgm:prSet presAssocID="{91DB6F47-C03F-4C4E-84B7-118E7D579EE2}" presName="descendantText" presStyleLbl="alignAccFollowNode1" presStyleIdx="0" presStyleCnt="4">
        <dgm:presLayoutVars>
          <dgm:bulletEnabled/>
        </dgm:presLayoutVars>
      </dgm:prSet>
      <dgm:spPr/>
    </dgm:pt>
    <dgm:pt modelId="{26C8D927-83F0-4883-B4F8-B8B707A92843}" type="pres">
      <dgm:prSet presAssocID="{8C1A940A-CD43-43C6-8ACB-34EE90B3673A}" presName="sp" presStyleCnt="0"/>
      <dgm:spPr/>
    </dgm:pt>
    <dgm:pt modelId="{DEDC079F-5233-42D3-9575-2A52BD3EEEA2}" type="pres">
      <dgm:prSet presAssocID="{9FC2F30D-BECC-45B4-AEC3-721A9EC0AD1B}" presName="linNode" presStyleCnt="0"/>
      <dgm:spPr/>
    </dgm:pt>
    <dgm:pt modelId="{D4EE1989-77FB-431D-BB97-BE9C32B5FFB3}" type="pres">
      <dgm:prSet presAssocID="{9FC2F30D-BECC-45B4-AEC3-721A9EC0AD1B}" presName="parentText" presStyleLbl="alignNode1" presStyleIdx="1" presStyleCnt="4">
        <dgm:presLayoutVars>
          <dgm:chMax val="1"/>
          <dgm:bulletEnabled/>
        </dgm:presLayoutVars>
      </dgm:prSet>
      <dgm:spPr/>
    </dgm:pt>
    <dgm:pt modelId="{AA68D630-53A3-4996-9623-A9F8CE971609}" type="pres">
      <dgm:prSet presAssocID="{9FC2F30D-BECC-45B4-AEC3-721A9EC0AD1B}" presName="descendantText" presStyleLbl="alignAccFollowNode1" presStyleIdx="1" presStyleCnt="4">
        <dgm:presLayoutVars>
          <dgm:bulletEnabled/>
        </dgm:presLayoutVars>
      </dgm:prSet>
      <dgm:spPr/>
    </dgm:pt>
    <dgm:pt modelId="{5937CA9A-D661-407C-A0FB-28CFAF7D3A67}" type="pres">
      <dgm:prSet presAssocID="{FD6C3EB2-A629-4205-9D79-11E2305B232F}" presName="sp" presStyleCnt="0"/>
      <dgm:spPr/>
    </dgm:pt>
    <dgm:pt modelId="{B6FEACBD-4780-41B4-8E42-D4387008EE8A}" type="pres">
      <dgm:prSet presAssocID="{059276BA-00B5-49C4-8837-631DBA28A84B}" presName="linNode" presStyleCnt="0"/>
      <dgm:spPr/>
    </dgm:pt>
    <dgm:pt modelId="{3CEF95A8-C914-40B3-B7DF-6B0E2C3C18E4}" type="pres">
      <dgm:prSet presAssocID="{059276BA-00B5-49C4-8837-631DBA28A84B}" presName="parentText" presStyleLbl="alignNode1" presStyleIdx="2" presStyleCnt="4">
        <dgm:presLayoutVars>
          <dgm:chMax val="1"/>
          <dgm:bulletEnabled/>
        </dgm:presLayoutVars>
      </dgm:prSet>
      <dgm:spPr/>
    </dgm:pt>
    <dgm:pt modelId="{824B263C-C20B-4888-836E-58B6FDDF75D3}" type="pres">
      <dgm:prSet presAssocID="{059276BA-00B5-49C4-8837-631DBA28A84B}" presName="descendantText" presStyleLbl="alignAccFollowNode1" presStyleIdx="2" presStyleCnt="4">
        <dgm:presLayoutVars>
          <dgm:bulletEnabled/>
        </dgm:presLayoutVars>
      </dgm:prSet>
      <dgm:spPr/>
    </dgm:pt>
    <dgm:pt modelId="{AE24C608-D58E-47A3-B9F0-5E90FC8CE1A1}" type="pres">
      <dgm:prSet presAssocID="{15FA8FE5-55D2-488A-90E8-81626EF308F5}" presName="sp" presStyleCnt="0"/>
      <dgm:spPr/>
    </dgm:pt>
    <dgm:pt modelId="{B89ED8A4-C28E-400A-B97F-8777FDD8783D}" type="pres">
      <dgm:prSet presAssocID="{E17A5D3B-B73B-4983-8EF3-BBFED96DF97B}" presName="linNode" presStyleCnt="0"/>
      <dgm:spPr/>
    </dgm:pt>
    <dgm:pt modelId="{45B4D5DD-8ED2-40F2-8FB2-F78AC67E4E99}" type="pres">
      <dgm:prSet presAssocID="{E17A5D3B-B73B-4983-8EF3-BBFED96DF97B}" presName="parentText" presStyleLbl="alignNode1" presStyleIdx="3" presStyleCnt="4">
        <dgm:presLayoutVars>
          <dgm:chMax val="1"/>
          <dgm:bulletEnabled/>
        </dgm:presLayoutVars>
      </dgm:prSet>
      <dgm:spPr/>
    </dgm:pt>
    <dgm:pt modelId="{BAB198FA-47A3-409F-83E3-CFE9DA1A1FB4}" type="pres">
      <dgm:prSet presAssocID="{E17A5D3B-B73B-4983-8EF3-BBFED96DF97B}" presName="descendantText" presStyleLbl="alignAccFollowNode1" presStyleIdx="3" presStyleCnt="4">
        <dgm:presLayoutVars>
          <dgm:bulletEnabled/>
        </dgm:presLayoutVars>
      </dgm:prSet>
      <dgm:spPr/>
    </dgm:pt>
  </dgm:ptLst>
  <dgm:cxnLst>
    <dgm:cxn modelId="{8B969E02-60AF-4C9B-B489-6418CCDDE31D}" type="presOf" srcId="{F0454EB5-B5AC-43DC-8BA8-F940AE990F4C}" destId="{80642738-4521-472A-BF19-B7D7F5633280}" srcOrd="0" destOrd="0" presId="urn:microsoft.com/office/officeart/2016/7/layout/VerticalSolidActionList"/>
    <dgm:cxn modelId="{952BA005-BDF3-47B4-85F6-81FE6FABEB15}" srcId="{F0454EB5-B5AC-43DC-8BA8-F940AE990F4C}" destId="{E17A5D3B-B73B-4983-8EF3-BBFED96DF97B}" srcOrd="3" destOrd="0" parTransId="{9810D8DB-C5B3-4876-B3A2-E2D7804B53DB}" sibTransId="{E88BE8C2-3A94-4CB3-94D4-945A2D4AC0EF}"/>
    <dgm:cxn modelId="{452AF617-FDE4-4DAF-8A74-DE0D24C1EBCA}" type="presOf" srcId="{E17A5D3B-B73B-4983-8EF3-BBFED96DF97B}" destId="{45B4D5DD-8ED2-40F2-8FB2-F78AC67E4E99}" srcOrd="0" destOrd="0" presId="urn:microsoft.com/office/officeart/2016/7/layout/VerticalSolidActionList"/>
    <dgm:cxn modelId="{4D3D4329-13ED-4F8F-BDF1-B353B99F12A7}" type="presOf" srcId="{91DB6F47-C03F-4C4E-84B7-118E7D579EE2}" destId="{82F1ED8E-1A41-4E64-8F7D-973AF08ECD9F}" srcOrd="0" destOrd="0" presId="urn:microsoft.com/office/officeart/2016/7/layout/VerticalSolidActionList"/>
    <dgm:cxn modelId="{05C60334-6729-452C-9E9C-28BDA8D16CC5}" srcId="{F0454EB5-B5AC-43DC-8BA8-F940AE990F4C}" destId="{9FC2F30D-BECC-45B4-AEC3-721A9EC0AD1B}" srcOrd="1" destOrd="0" parTransId="{9E73694C-88E3-45B6-B326-3226046648B0}" sibTransId="{FD6C3EB2-A629-4205-9D79-11E2305B232F}"/>
    <dgm:cxn modelId="{408E885B-CE69-4C87-A7C8-63B6A4FE4DF0}" type="presOf" srcId="{9FC2F30D-BECC-45B4-AEC3-721A9EC0AD1B}" destId="{D4EE1989-77FB-431D-BB97-BE9C32B5FFB3}" srcOrd="0" destOrd="0" presId="urn:microsoft.com/office/officeart/2016/7/layout/VerticalSolidActionList"/>
    <dgm:cxn modelId="{17E7D957-826D-4856-B77C-0A6CAAEC949F}" type="presOf" srcId="{059276BA-00B5-49C4-8837-631DBA28A84B}" destId="{3CEF95A8-C914-40B3-B7DF-6B0E2C3C18E4}" srcOrd="0" destOrd="0" presId="urn:microsoft.com/office/officeart/2016/7/layout/VerticalSolidActionList"/>
    <dgm:cxn modelId="{3C81B358-B4FD-4DE7-9372-36A9F9A32290}" srcId="{E17A5D3B-B73B-4983-8EF3-BBFED96DF97B}" destId="{7060F358-9BDD-47E3-8292-3B723539F200}" srcOrd="0" destOrd="0" parTransId="{E2E649CE-B954-40D6-8C57-B15303664DE1}" sibTransId="{EE35C2FA-28F4-4F42-AB88-0C02F7259B1D}"/>
    <dgm:cxn modelId="{355EA790-477C-4747-809B-E64728BFB39F}" type="presOf" srcId="{F1C8D0CF-A03C-4964-A597-85732422AF66}" destId="{824B263C-C20B-4888-836E-58B6FDDF75D3}" srcOrd="0" destOrd="0" presId="urn:microsoft.com/office/officeart/2016/7/layout/VerticalSolidActionList"/>
    <dgm:cxn modelId="{4A24A093-D6E8-45E4-9F59-9A009E3D08F1}" srcId="{9FC2F30D-BECC-45B4-AEC3-721A9EC0AD1B}" destId="{F9587438-24E4-47D1-9BBE-AA808886B553}" srcOrd="0" destOrd="0" parTransId="{892728AD-08CC-41D5-BB29-1CB48BF7EFF2}" sibTransId="{96693D4B-CF25-42D3-9F62-D64E1FD135EE}"/>
    <dgm:cxn modelId="{6739AE9F-97D6-4661-96A0-F5E1C8EBA359}" type="presOf" srcId="{7060F358-9BDD-47E3-8292-3B723539F200}" destId="{BAB198FA-47A3-409F-83E3-CFE9DA1A1FB4}" srcOrd="0" destOrd="0" presId="urn:microsoft.com/office/officeart/2016/7/layout/VerticalSolidActionList"/>
    <dgm:cxn modelId="{76B6D4A1-1E4B-489F-AD84-DBC833963E29}" srcId="{F0454EB5-B5AC-43DC-8BA8-F940AE990F4C}" destId="{91DB6F47-C03F-4C4E-84B7-118E7D579EE2}" srcOrd="0" destOrd="0" parTransId="{3E524E76-961A-4715-83B7-D051FFD1E952}" sibTransId="{8C1A940A-CD43-43C6-8ACB-34EE90B3673A}"/>
    <dgm:cxn modelId="{E8044FA5-ABAF-4F25-A96B-043C6A697251}" type="presOf" srcId="{02BBA003-5934-48DF-AC55-AF3789CAF881}" destId="{53601D38-96E4-4B3E-83E3-C0D14E78094F}" srcOrd="0" destOrd="0" presId="urn:microsoft.com/office/officeart/2016/7/layout/VerticalSolidActionList"/>
    <dgm:cxn modelId="{2DBE95B2-7167-43D5-AB91-FFC5D5C708CD}" srcId="{91DB6F47-C03F-4C4E-84B7-118E7D579EE2}" destId="{02BBA003-5934-48DF-AC55-AF3789CAF881}" srcOrd="0" destOrd="0" parTransId="{237FB60E-880D-4A68-856E-DDA0DEFF7E41}" sibTransId="{C76A88E3-9ED5-4698-B3AF-1EE31D17A4A7}"/>
    <dgm:cxn modelId="{D36F67D8-6226-4BCB-8416-DAF3CC3668F0}" srcId="{F0454EB5-B5AC-43DC-8BA8-F940AE990F4C}" destId="{059276BA-00B5-49C4-8837-631DBA28A84B}" srcOrd="2" destOrd="0" parTransId="{5DA8A214-2397-4A98-B596-2F467071FDC6}" sibTransId="{15FA8FE5-55D2-488A-90E8-81626EF308F5}"/>
    <dgm:cxn modelId="{206D0ED9-61D7-4386-A6D5-47C74E74FD3C}" type="presOf" srcId="{F9587438-24E4-47D1-9BBE-AA808886B553}" destId="{AA68D630-53A3-4996-9623-A9F8CE971609}" srcOrd="0" destOrd="0" presId="urn:microsoft.com/office/officeart/2016/7/layout/VerticalSolidActionList"/>
    <dgm:cxn modelId="{F1FDDFF3-20C6-49AB-9C93-45405757D915}" srcId="{059276BA-00B5-49C4-8837-631DBA28A84B}" destId="{F1C8D0CF-A03C-4964-A597-85732422AF66}" srcOrd="0" destOrd="0" parTransId="{D7397FDA-8783-4A76-97F5-34E3ED7E02AD}" sibTransId="{4C792D2C-D82B-4FA2-B787-FF315253E26C}"/>
    <dgm:cxn modelId="{AF6DEEF3-CE65-4AEC-9869-B6D0956207E3}" type="presParOf" srcId="{80642738-4521-472A-BF19-B7D7F5633280}" destId="{C2E4B5EC-4318-4589-BE61-67F6100649E9}" srcOrd="0" destOrd="0" presId="urn:microsoft.com/office/officeart/2016/7/layout/VerticalSolidActionList"/>
    <dgm:cxn modelId="{24F667AB-FEBD-4C3A-AA3E-B0962E09F106}" type="presParOf" srcId="{C2E4B5EC-4318-4589-BE61-67F6100649E9}" destId="{82F1ED8E-1A41-4E64-8F7D-973AF08ECD9F}" srcOrd="0" destOrd="0" presId="urn:microsoft.com/office/officeart/2016/7/layout/VerticalSolidActionList"/>
    <dgm:cxn modelId="{3BD0FA9E-00E1-412D-AD0B-BAB71825020A}" type="presParOf" srcId="{C2E4B5EC-4318-4589-BE61-67F6100649E9}" destId="{53601D38-96E4-4B3E-83E3-C0D14E78094F}" srcOrd="1" destOrd="0" presId="urn:microsoft.com/office/officeart/2016/7/layout/VerticalSolidActionList"/>
    <dgm:cxn modelId="{7D0D2151-AD64-4911-9E9C-B5A62A62D275}" type="presParOf" srcId="{80642738-4521-472A-BF19-B7D7F5633280}" destId="{26C8D927-83F0-4883-B4F8-B8B707A92843}" srcOrd="1" destOrd="0" presId="urn:microsoft.com/office/officeart/2016/7/layout/VerticalSolidActionList"/>
    <dgm:cxn modelId="{1DEE20F2-28A5-44DD-8D65-CE0C201CDF0C}" type="presParOf" srcId="{80642738-4521-472A-BF19-B7D7F5633280}" destId="{DEDC079F-5233-42D3-9575-2A52BD3EEEA2}" srcOrd="2" destOrd="0" presId="urn:microsoft.com/office/officeart/2016/7/layout/VerticalSolidActionList"/>
    <dgm:cxn modelId="{2798E141-285A-44B2-9FE3-512F6BAD4DB1}" type="presParOf" srcId="{DEDC079F-5233-42D3-9575-2A52BD3EEEA2}" destId="{D4EE1989-77FB-431D-BB97-BE9C32B5FFB3}" srcOrd="0" destOrd="0" presId="urn:microsoft.com/office/officeart/2016/7/layout/VerticalSolidActionList"/>
    <dgm:cxn modelId="{12864D28-BF32-47E8-B0BF-FAA859121D3B}" type="presParOf" srcId="{DEDC079F-5233-42D3-9575-2A52BD3EEEA2}" destId="{AA68D630-53A3-4996-9623-A9F8CE971609}" srcOrd="1" destOrd="0" presId="urn:microsoft.com/office/officeart/2016/7/layout/VerticalSolidActionList"/>
    <dgm:cxn modelId="{C84801AE-5A77-400E-9A34-F5107B966B9B}" type="presParOf" srcId="{80642738-4521-472A-BF19-B7D7F5633280}" destId="{5937CA9A-D661-407C-A0FB-28CFAF7D3A67}" srcOrd="3" destOrd="0" presId="urn:microsoft.com/office/officeart/2016/7/layout/VerticalSolidActionList"/>
    <dgm:cxn modelId="{FDEA239E-BC93-4FD1-9104-A179196782D4}" type="presParOf" srcId="{80642738-4521-472A-BF19-B7D7F5633280}" destId="{B6FEACBD-4780-41B4-8E42-D4387008EE8A}" srcOrd="4" destOrd="0" presId="urn:microsoft.com/office/officeart/2016/7/layout/VerticalSolidActionList"/>
    <dgm:cxn modelId="{581EEFF3-165F-4455-8544-C0027B576D2E}" type="presParOf" srcId="{B6FEACBD-4780-41B4-8E42-D4387008EE8A}" destId="{3CEF95A8-C914-40B3-B7DF-6B0E2C3C18E4}" srcOrd="0" destOrd="0" presId="urn:microsoft.com/office/officeart/2016/7/layout/VerticalSolidActionList"/>
    <dgm:cxn modelId="{37C4747A-2036-4FDB-BAB7-D864EF5686ED}" type="presParOf" srcId="{B6FEACBD-4780-41B4-8E42-D4387008EE8A}" destId="{824B263C-C20B-4888-836E-58B6FDDF75D3}" srcOrd="1" destOrd="0" presId="urn:microsoft.com/office/officeart/2016/7/layout/VerticalSolidActionList"/>
    <dgm:cxn modelId="{864DA8F3-80E1-4AA4-ACEC-B5E636E2524A}" type="presParOf" srcId="{80642738-4521-472A-BF19-B7D7F5633280}" destId="{AE24C608-D58E-47A3-B9F0-5E90FC8CE1A1}" srcOrd="5" destOrd="0" presId="urn:microsoft.com/office/officeart/2016/7/layout/VerticalSolidActionList"/>
    <dgm:cxn modelId="{86E8DE5D-9D09-4163-AF01-DF49ABF59120}" type="presParOf" srcId="{80642738-4521-472A-BF19-B7D7F5633280}" destId="{B89ED8A4-C28E-400A-B97F-8777FDD8783D}" srcOrd="6" destOrd="0" presId="urn:microsoft.com/office/officeart/2016/7/layout/VerticalSolidActionList"/>
    <dgm:cxn modelId="{9CE7CF9E-4BCF-4A12-BAD5-7189F318947F}" type="presParOf" srcId="{B89ED8A4-C28E-400A-B97F-8777FDD8783D}" destId="{45B4D5DD-8ED2-40F2-8FB2-F78AC67E4E99}" srcOrd="0" destOrd="0" presId="urn:microsoft.com/office/officeart/2016/7/layout/VerticalSolidActionList"/>
    <dgm:cxn modelId="{A8EB030A-268B-4BFD-8BAD-2B37F4850479}" type="presParOf" srcId="{B89ED8A4-C28E-400A-B97F-8777FDD8783D}" destId="{BAB198FA-47A3-409F-83E3-CFE9DA1A1FB4}" srcOrd="1" destOrd="0" presId="urn:microsoft.com/office/officeart/2016/7/layout/VerticalSolid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2813A-2810-4A52-BE92-611D54918694}">
      <dsp:nvSpPr>
        <dsp:cNvPr id="0" name=""/>
        <dsp:cNvSpPr/>
      </dsp:nvSpPr>
      <dsp:spPr>
        <a:xfrm>
          <a:off x="746622" y="684899"/>
          <a:ext cx="800296" cy="8002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F27DA54-DCB6-45F4-890E-F7DCC5A4BE12}">
      <dsp:nvSpPr>
        <dsp:cNvPr id="0" name=""/>
        <dsp:cNvSpPr/>
      </dsp:nvSpPr>
      <dsp:spPr>
        <a:xfrm>
          <a:off x="3489" y="1586029"/>
          <a:ext cx="2286562" cy="342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dirty="0"/>
            <a:t>Students will</a:t>
          </a:r>
        </a:p>
      </dsp:txBody>
      <dsp:txXfrm>
        <a:off x="3489" y="1586029"/>
        <a:ext cx="2286562" cy="342984"/>
      </dsp:txXfrm>
    </dsp:sp>
    <dsp:sp modelId="{DD091D0A-5A25-4241-91F3-18D32B0BDD4F}">
      <dsp:nvSpPr>
        <dsp:cNvPr id="0" name=""/>
        <dsp:cNvSpPr/>
      </dsp:nvSpPr>
      <dsp:spPr>
        <a:xfrm>
          <a:off x="3489" y="1975913"/>
          <a:ext cx="2286562" cy="105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Recognize and extend skip-counting patterns</a:t>
          </a:r>
        </a:p>
      </dsp:txBody>
      <dsp:txXfrm>
        <a:off x="3489" y="1975913"/>
        <a:ext cx="2286562" cy="1053937"/>
      </dsp:txXfrm>
    </dsp:sp>
    <dsp:sp modelId="{210823F6-AC1A-46E3-9D99-A319DF497539}">
      <dsp:nvSpPr>
        <dsp:cNvPr id="0" name=""/>
        <dsp:cNvSpPr/>
      </dsp:nvSpPr>
      <dsp:spPr>
        <a:xfrm>
          <a:off x="3433333" y="684899"/>
          <a:ext cx="800296" cy="8002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C1752BD-6530-4141-80E9-9A0923780DCB}">
      <dsp:nvSpPr>
        <dsp:cNvPr id="0" name=""/>
        <dsp:cNvSpPr/>
      </dsp:nvSpPr>
      <dsp:spPr>
        <a:xfrm>
          <a:off x="2690200" y="1586029"/>
          <a:ext cx="2286562" cy="342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dirty="0"/>
            <a:t>Students will</a:t>
          </a:r>
        </a:p>
      </dsp:txBody>
      <dsp:txXfrm>
        <a:off x="2690200" y="1586029"/>
        <a:ext cx="2286562" cy="342984"/>
      </dsp:txXfrm>
    </dsp:sp>
    <dsp:sp modelId="{7CD40649-A74C-4AD8-B9D0-2573A1955C91}">
      <dsp:nvSpPr>
        <dsp:cNvPr id="0" name=""/>
        <dsp:cNvSpPr/>
      </dsp:nvSpPr>
      <dsp:spPr>
        <a:xfrm>
          <a:off x="2690200" y="1975913"/>
          <a:ext cx="2286562" cy="105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Understand skip counting as repeated addition</a:t>
          </a:r>
        </a:p>
      </dsp:txBody>
      <dsp:txXfrm>
        <a:off x="2690200" y="1975913"/>
        <a:ext cx="2286562" cy="1053937"/>
      </dsp:txXfrm>
    </dsp:sp>
    <dsp:sp modelId="{B0A3ABD2-C471-4A21-8AEF-3843C86919E1}">
      <dsp:nvSpPr>
        <dsp:cNvPr id="0" name=""/>
        <dsp:cNvSpPr/>
      </dsp:nvSpPr>
      <dsp:spPr>
        <a:xfrm>
          <a:off x="6120044" y="684899"/>
          <a:ext cx="800296" cy="8002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4D97C04-1692-4931-9A64-809D862C1739}">
      <dsp:nvSpPr>
        <dsp:cNvPr id="0" name=""/>
        <dsp:cNvSpPr/>
      </dsp:nvSpPr>
      <dsp:spPr>
        <a:xfrm>
          <a:off x="5376911" y="1586029"/>
          <a:ext cx="2286562" cy="342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dirty="0"/>
            <a:t>Students will	</a:t>
          </a:r>
        </a:p>
      </dsp:txBody>
      <dsp:txXfrm>
        <a:off x="5376911" y="1586029"/>
        <a:ext cx="2286562" cy="342984"/>
      </dsp:txXfrm>
    </dsp:sp>
    <dsp:sp modelId="{6418EBED-F111-425B-8EE2-06B8B2297A68}">
      <dsp:nvSpPr>
        <dsp:cNvPr id="0" name=""/>
        <dsp:cNvSpPr/>
      </dsp:nvSpPr>
      <dsp:spPr>
        <a:xfrm>
          <a:off x="5376911" y="1975913"/>
          <a:ext cx="2286562" cy="105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Build fluency through movement, music, and hands-on activities</a:t>
          </a:r>
        </a:p>
      </dsp:txBody>
      <dsp:txXfrm>
        <a:off x="5376911" y="1975913"/>
        <a:ext cx="2286562" cy="1053937"/>
      </dsp:txXfrm>
    </dsp:sp>
    <dsp:sp modelId="{1FEE77F9-B30B-4E0E-AC23-70689EC1E656}">
      <dsp:nvSpPr>
        <dsp:cNvPr id="0" name=""/>
        <dsp:cNvSpPr/>
      </dsp:nvSpPr>
      <dsp:spPr>
        <a:xfrm>
          <a:off x="8806755" y="684899"/>
          <a:ext cx="800296" cy="800296"/>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D2E0FC-5D9B-4AE6-B741-5C7B00DBAEBF}">
      <dsp:nvSpPr>
        <dsp:cNvPr id="0" name=""/>
        <dsp:cNvSpPr/>
      </dsp:nvSpPr>
      <dsp:spPr>
        <a:xfrm>
          <a:off x="8063622" y="1586029"/>
          <a:ext cx="2286562" cy="342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dirty="0"/>
            <a:t>Students will</a:t>
          </a:r>
        </a:p>
      </dsp:txBody>
      <dsp:txXfrm>
        <a:off x="8063622" y="1586029"/>
        <a:ext cx="2286562" cy="342984"/>
      </dsp:txXfrm>
    </dsp:sp>
    <dsp:sp modelId="{9956A901-5A02-41B8-8379-1159BA462347}">
      <dsp:nvSpPr>
        <dsp:cNvPr id="0" name=""/>
        <dsp:cNvSpPr/>
      </dsp:nvSpPr>
      <dsp:spPr>
        <a:xfrm>
          <a:off x="8063622" y="1975913"/>
          <a:ext cx="2286562" cy="105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Demonstrate understanding verbally, physically, or in written form</a:t>
          </a:r>
        </a:p>
      </dsp:txBody>
      <dsp:txXfrm>
        <a:off x="8063622" y="1975913"/>
        <a:ext cx="2286562" cy="1053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9DC18-B48B-4028-92E3-8C854DC8FD4C}">
      <dsp:nvSpPr>
        <dsp:cNvPr id="0" name=""/>
        <dsp:cNvSpPr/>
      </dsp:nvSpPr>
      <dsp:spPr>
        <a:xfrm>
          <a:off x="1289640" y="610"/>
          <a:ext cx="2856560" cy="171393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Fine motor challenges: </a:t>
          </a:r>
          <a:r>
            <a:rPr lang="en-US" sz="2400" kern="1200" dirty="0"/>
            <a:t>Dictate or use cards instead of writing</a:t>
          </a:r>
        </a:p>
      </dsp:txBody>
      <dsp:txXfrm>
        <a:off x="1289640" y="610"/>
        <a:ext cx="2856560" cy="1713936"/>
      </dsp:txXfrm>
    </dsp:sp>
    <dsp:sp modelId="{EE332D53-A629-4430-AD31-1F9438C44674}">
      <dsp:nvSpPr>
        <dsp:cNvPr id="0" name=""/>
        <dsp:cNvSpPr/>
      </dsp:nvSpPr>
      <dsp:spPr>
        <a:xfrm>
          <a:off x="4431857" y="610"/>
          <a:ext cx="2856560" cy="171393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Processing support: </a:t>
          </a:r>
          <a:r>
            <a:rPr lang="en-US" sz="2400" kern="1200" dirty="0"/>
            <a:t>repeated songs daily for predictability</a:t>
          </a:r>
        </a:p>
      </dsp:txBody>
      <dsp:txXfrm>
        <a:off x="4431857" y="610"/>
        <a:ext cx="2856560" cy="1713936"/>
      </dsp:txXfrm>
    </dsp:sp>
    <dsp:sp modelId="{72577B5A-704A-41BE-8C94-503E179ED331}">
      <dsp:nvSpPr>
        <dsp:cNvPr id="0" name=""/>
        <dsp:cNvSpPr/>
      </dsp:nvSpPr>
      <dsp:spPr>
        <a:xfrm>
          <a:off x="1344715" y="1982875"/>
          <a:ext cx="2856560" cy="171393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Communication differences: </a:t>
          </a:r>
          <a:r>
            <a:rPr lang="en-US" sz="2400" kern="1200" dirty="0"/>
            <a:t>AAC or verbal counting</a:t>
          </a:r>
        </a:p>
      </dsp:txBody>
      <dsp:txXfrm>
        <a:off x="1344715" y="1982875"/>
        <a:ext cx="2856560" cy="1713936"/>
      </dsp:txXfrm>
    </dsp:sp>
    <dsp:sp modelId="{42AA4443-4BA4-4BA3-8CE7-F02B3D6A53DF}">
      <dsp:nvSpPr>
        <dsp:cNvPr id="0" name=""/>
        <dsp:cNvSpPr/>
      </dsp:nvSpPr>
      <dsp:spPr>
        <a:xfrm>
          <a:off x="4431857" y="2000203"/>
          <a:ext cx="2856560" cy="171393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Attention needs: </a:t>
          </a:r>
          <a:r>
            <a:rPr lang="en-US" sz="2400" kern="1200" dirty="0"/>
            <a:t>movement-based counting (ball, trampoline)</a:t>
          </a:r>
        </a:p>
      </dsp:txBody>
      <dsp:txXfrm>
        <a:off x="4431857" y="2000203"/>
        <a:ext cx="2856560" cy="17139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7174F-E47C-44D5-880E-4C595B534E9A}">
      <dsp:nvSpPr>
        <dsp:cNvPr id="0" name=""/>
        <dsp:cNvSpPr/>
      </dsp:nvSpPr>
      <dsp:spPr>
        <a:xfrm>
          <a:off x="2651269" y="1394430"/>
          <a:ext cx="1340529" cy="637970"/>
        </a:xfrm>
        <a:custGeom>
          <a:avLst/>
          <a:gdLst/>
          <a:ahLst/>
          <a:cxnLst/>
          <a:rect l="0" t="0" r="0" b="0"/>
          <a:pathLst>
            <a:path>
              <a:moveTo>
                <a:pt x="0" y="0"/>
              </a:moveTo>
              <a:lnTo>
                <a:pt x="0" y="434758"/>
              </a:lnTo>
              <a:lnTo>
                <a:pt x="1340529" y="434758"/>
              </a:lnTo>
              <a:lnTo>
                <a:pt x="1340529" y="63797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E5BD7A-B9D4-4EDA-AA52-4C99ABD25835}">
      <dsp:nvSpPr>
        <dsp:cNvPr id="0" name=""/>
        <dsp:cNvSpPr/>
      </dsp:nvSpPr>
      <dsp:spPr>
        <a:xfrm>
          <a:off x="1310740" y="1394430"/>
          <a:ext cx="1340529" cy="637970"/>
        </a:xfrm>
        <a:custGeom>
          <a:avLst/>
          <a:gdLst/>
          <a:ahLst/>
          <a:cxnLst/>
          <a:rect l="0" t="0" r="0" b="0"/>
          <a:pathLst>
            <a:path>
              <a:moveTo>
                <a:pt x="1340529" y="0"/>
              </a:moveTo>
              <a:lnTo>
                <a:pt x="1340529" y="434758"/>
              </a:lnTo>
              <a:lnTo>
                <a:pt x="0" y="434758"/>
              </a:lnTo>
              <a:lnTo>
                <a:pt x="0" y="63797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73CB86-7216-4FAB-9FBA-803AE099EB38}">
      <dsp:nvSpPr>
        <dsp:cNvPr id="0" name=""/>
        <dsp:cNvSpPr/>
      </dsp:nvSpPr>
      <dsp:spPr>
        <a:xfrm>
          <a:off x="1554472" y="1498"/>
          <a:ext cx="2193593" cy="139293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F13BD5-F09C-4381-962D-DC12A09FCA92}">
      <dsp:nvSpPr>
        <dsp:cNvPr id="0" name=""/>
        <dsp:cNvSpPr/>
      </dsp:nvSpPr>
      <dsp:spPr>
        <a:xfrm>
          <a:off x="1798205" y="233044"/>
          <a:ext cx="2193593" cy="1392932"/>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Casually ask: </a:t>
          </a:r>
        </a:p>
      </dsp:txBody>
      <dsp:txXfrm>
        <a:off x="1839003" y="273842"/>
        <a:ext cx="2111997" cy="1311336"/>
      </dsp:txXfrm>
    </dsp:sp>
    <dsp:sp modelId="{C4B653F4-64B4-4DED-A31A-743F5CFF8576}">
      <dsp:nvSpPr>
        <dsp:cNvPr id="0" name=""/>
        <dsp:cNvSpPr/>
      </dsp:nvSpPr>
      <dsp:spPr>
        <a:xfrm>
          <a:off x="213943" y="2032401"/>
          <a:ext cx="2193593" cy="139293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1766C-1E7D-4F81-A5A1-B87257A888BC}">
      <dsp:nvSpPr>
        <dsp:cNvPr id="0" name=""/>
        <dsp:cNvSpPr/>
      </dsp:nvSpPr>
      <dsp:spPr>
        <a:xfrm>
          <a:off x="457675" y="2263947"/>
          <a:ext cx="2193593" cy="1392932"/>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do you notice about these numbers? </a:t>
          </a:r>
        </a:p>
      </dsp:txBody>
      <dsp:txXfrm>
        <a:off x="498473" y="2304745"/>
        <a:ext cx="2111997" cy="1311336"/>
      </dsp:txXfrm>
    </dsp:sp>
    <dsp:sp modelId="{4A2B4306-39CD-4BDC-B069-9B6EDBCEE39D}">
      <dsp:nvSpPr>
        <dsp:cNvPr id="0" name=""/>
        <dsp:cNvSpPr/>
      </dsp:nvSpPr>
      <dsp:spPr>
        <a:xfrm>
          <a:off x="2895002" y="2032401"/>
          <a:ext cx="2193593" cy="139293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BDB6EA-4089-4B36-B90F-B0A3F0843BAA}">
      <dsp:nvSpPr>
        <dsp:cNvPr id="0" name=""/>
        <dsp:cNvSpPr/>
      </dsp:nvSpPr>
      <dsp:spPr>
        <a:xfrm>
          <a:off x="3138734" y="2263947"/>
          <a:ext cx="2193593" cy="1392932"/>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Do they all end the same? (great for 2’s, 5’s, 10’s)</a:t>
          </a:r>
        </a:p>
      </dsp:txBody>
      <dsp:txXfrm>
        <a:off x="3179532" y="2304745"/>
        <a:ext cx="2111997" cy="13113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00664-08EE-4B21-82FE-DB39F078117D}">
      <dsp:nvSpPr>
        <dsp:cNvPr id="0" name=""/>
        <dsp:cNvSpPr/>
      </dsp:nvSpPr>
      <dsp:spPr>
        <a:xfrm>
          <a:off x="677" y="949263"/>
          <a:ext cx="2376393" cy="150900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9B8BD2-B291-478E-ABD8-3C42143763CA}">
      <dsp:nvSpPr>
        <dsp:cNvPr id="0" name=""/>
        <dsp:cNvSpPr/>
      </dsp:nvSpPr>
      <dsp:spPr>
        <a:xfrm>
          <a:off x="264720" y="1200104"/>
          <a:ext cx="2376393" cy="1509009"/>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Turn their knees, shoulders, and /or head while counting</a:t>
          </a:r>
        </a:p>
      </dsp:txBody>
      <dsp:txXfrm>
        <a:off x="308917" y="1244301"/>
        <a:ext cx="2287999" cy="1420615"/>
      </dsp:txXfrm>
    </dsp:sp>
    <dsp:sp modelId="{3FAB1B47-D05A-4A8A-ADBC-86E74E9D8BDD}">
      <dsp:nvSpPr>
        <dsp:cNvPr id="0" name=""/>
        <dsp:cNvSpPr/>
      </dsp:nvSpPr>
      <dsp:spPr>
        <a:xfrm>
          <a:off x="2905157" y="949263"/>
          <a:ext cx="2376393" cy="150900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54B4E-537F-4C9F-8315-E9419A8790D5}">
      <dsp:nvSpPr>
        <dsp:cNvPr id="0" name=""/>
        <dsp:cNvSpPr/>
      </dsp:nvSpPr>
      <dsp:spPr>
        <a:xfrm>
          <a:off x="3169201" y="1200104"/>
          <a:ext cx="2376393" cy="1509009"/>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Step forward each number</a:t>
          </a:r>
        </a:p>
      </dsp:txBody>
      <dsp:txXfrm>
        <a:off x="3213398" y="1244301"/>
        <a:ext cx="2287999" cy="14206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01D38-96E4-4B3E-83E3-C0D14E78094F}">
      <dsp:nvSpPr>
        <dsp:cNvPr id="0" name=""/>
        <dsp:cNvSpPr/>
      </dsp:nvSpPr>
      <dsp:spPr>
        <a:xfrm>
          <a:off x="1109254" y="1688"/>
          <a:ext cx="4437017" cy="874402"/>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090" tIns="222098" rIns="86090" bIns="222098" numCol="1" spcCol="1270" anchor="ctr" anchorCtr="0">
          <a:noAutofit/>
        </a:bodyPr>
        <a:lstStyle/>
        <a:p>
          <a:pPr marL="0" lvl="0" indent="0" algn="l" defTabSz="1066800">
            <a:lnSpc>
              <a:spcPct val="90000"/>
            </a:lnSpc>
            <a:spcBef>
              <a:spcPct val="0"/>
            </a:spcBef>
            <a:spcAft>
              <a:spcPct val="35000"/>
            </a:spcAft>
            <a:buNone/>
          </a:pPr>
          <a:r>
            <a:rPr lang="en-US" sz="2400" kern="1200"/>
            <a:t>Make a simple path: </a:t>
          </a:r>
        </a:p>
      </dsp:txBody>
      <dsp:txXfrm>
        <a:off x="1109254" y="1688"/>
        <a:ext cx="4437017" cy="874402"/>
      </dsp:txXfrm>
    </dsp:sp>
    <dsp:sp modelId="{82F1ED8E-1A41-4E64-8F7D-973AF08ECD9F}">
      <dsp:nvSpPr>
        <dsp:cNvPr id="0" name=""/>
        <dsp:cNvSpPr/>
      </dsp:nvSpPr>
      <dsp:spPr>
        <a:xfrm>
          <a:off x="0" y="1688"/>
          <a:ext cx="1109254" cy="87440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98" tIns="86372" rIns="58698" bIns="86372" numCol="1" spcCol="1270" anchor="ctr" anchorCtr="0">
          <a:noAutofit/>
        </a:bodyPr>
        <a:lstStyle/>
        <a:p>
          <a:pPr marL="0" lvl="0" indent="0" algn="ctr" defTabSz="1244600">
            <a:lnSpc>
              <a:spcPct val="90000"/>
            </a:lnSpc>
            <a:spcBef>
              <a:spcPct val="0"/>
            </a:spcBef>
            <a:spcAft>
              <a:spcPct val="35000"/>
            </a:spcAft>
            <a:buNone/>
          </a:pPr>
          <a:r>
            <a:rPr lang="en-US" sz="2800" kern="1200"/>
            <a:t>Make</a:t>
          </a:r>
        </a:p>
      </dsp:txBody>
      <dsp:txXfrm>
        <a:off x="0" y="1688"/>
        <a:ext cx="1109254" cy="874402"/>
      </dsp:txXfrm>
    </dsp:sp>
    <dsp:sp modelId="{AA68D630-53A3-4996-9623-A9F8CE971609}">
      <dsp:nvSpPr>
        <dsp:cNvPr id="0" name=""/>
        <dsp:cNvSpPr/>
      </dsp:nvSpPr>
      <dsp:spPr>
        <a:xfrm>
          <a:off x="1109254" y="928554"/>
          <a:ext cx="4437017" cy="874402"/>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090" tIns="222098" rIns="86090" bIns="222098" numCol="1" spcCol="1270" anchor="ctr" anchorCtr="0">
          <a:noAutofit/>
        </a:bodyPr>
        <a:lstStyle/>
        <a:p>
          <a:pPr marL="0" lvl="0" indent="0" algn="l" defTabSz="1066800">
            <a:lnSpc>
              <a:spcPct val="90000"/>
            </a:lnSpc>
            <a:spcBef>
              <a:spcPct val="0"/>
            </a:spcBef>
            <a:spcAft>
              <a:spcPct val="35000"/>
            </a:spcAft>
            <a:buNone/>
          </a:pPr>
          <a:r>
            <a:rPr lang="en-US" sz="2400" kern="1200"/>
            <a:t>Write numbers on paper</a:t>
          </a:r>
        </a:p>
      </dsp:txBody>
      <dsp:txXfrm>
        <a:off x="1109254" y="928554"/>
        <a:ext cx="4437017" cy="874402"/>
      </dsp:txXfrm>
    </dsp:sp>
    <dsp:sp modelId="{D4EE1989-77FB-431D-BB97-BE9C32B5FFB3}">
      <dsp:nvSpPr>
        <dsp:cNvPr id="0" name=""/>
        <dsp:cNvSpPr/>
      </dsp:nvSpPr>
      <dsp:spPr>
        <a:xfrm>
          <a:off x="0" y="928554"/>
          <a:ext cx="1109254" cy="87440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98" tIns="86372" rIns="58698" bIns="86372" numCol="1" spcCol="1270" anchor="ctr" anchorCtr="0">
          <a:noAutofit/>
        </a:bodyPr>
        <a:lstStyle/>
        <a:p>
          <a:pPr marL="0" lvl="0" indent="0" algn="ctr" defTabSz="1244600">
            <a:lnSpc>
              <a:spcPct val="90000"/>
            </a:lnSpc>
            <a:spcBef>
              <a:spcPct val="0"/>
            </a:spcBef>
            <a:spcAft>
              <a:spcPct val="35000"/>
            </a:spcAft>
            <a:buNone/>
          </a:pPr>
          <a:r>
            <a:rPr lang="en-US" sz="2800" kern="1200"/>
            <a:t>Write</a:t>
          </a:r>
        </a:p>
      </dsp:txBody>
      <dsp:txXfrm>
        <a:off x="0" y="928554"/>
        <a:ext cx="1109254" cy="874402"/>
      </dsp:txXfrm>
    </dsp:sp>
    <dsp:sp modelId="{824B263C-C20B-4888-836E-58B6FDDF75D3}">
      <dsp:nvSpPr>
        <dsp:cNvPr id="0" name=""/>
        <dsp:cNvSpPr/>
      </dsp:nvSpPr>
      <dsp:spPr>
        <a:xfrm>
          <a:off x="1109254" y="1855421"/>
          <a:ext cx="4437017" cy="874402"/>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090" tIns="222098" rIns="86090" bIns="222098" numCol="1" spcCol="1270" anchor="ctr" anchorCtr="0">
          <a:noAutofit/>
        </a:bodyPr>
        <a:lstStyle/>
        <a:p>
          <a:pPr marL="0" lvl="0" indent="0" algn="l" defTabSz="1066800">
            <a:lnSpc>
              <a:spcPct val="90000"/>
            </a:lnSpc>
            <a:spcBef>
              <a:spcPct val="0"/>
            </a:spcBef>
            <a:spcAft>
              <a:spcPct val="35000"/>
            </a:spcAft>
            <a:buNone/>
          </a:pPr>
          <a:r>
            <a:rPr lang="en-US" sz="2400" kern="1200"/>
            <a:t>Lay them on the floor </a:t>
          </a:r>
        </a:p>
      </dsp:txBody>
      <dsp:txXfrm>
        <a:off x="1109254" y="1855421"/>
        <a:ext cx="4437017" cy="874402"/>
      </dsp:txXfrm>
    </dsp:sp>
    <dsp:sp modelId="{3CEF95A8-C914-40B3-B7DF-6B0E2C3C18E4}">
      <dsp:nvSpPr>
        <dsp:cNvPr id="0" name=""/>
        <dsp:cNvSpPr/>
      </dsp:nvSpPr>
      <dsp:spPr>
        <a:xfrm>
          <a:off x="0" y="1855421"/>
          <a:ext cx="1109254" cy="87440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98" tIns="86372" rIns="58698" bIns="86372" numCol="1" spcCol="1270" anchor="ctr" anchorCtr="0">
          <a:noAutofit/>
        </a:bodyPr>
        <a:lstStyle/>
        <a:p>
          <a:pPr marL="0" lvl="0" indent="0" algn="ctr" defTabSz="1244600">
            <a:lnSpc>
              <a:spcPct val="90000"/>
            </a:lnSpc>
            <a:spcBef>
              <a:spcPct val="0"/>
            </a:spcBef>
            <a:spcAft>
              <a:spcPct val="35000"/>
            </a:spcAft>
            <a:buNone/>
          </a:pPr>
          <a:r>
            <a:rPr lang="en-US" sz="2800" kern="1200"/>
            <a:t>Lay</a:t>
          </a:r>
        </a:p>
      </dsp:txBody>
      <dsp:txXfrm>
        <a:off x="0" y="1855421"/>
        <a:ext cx="1109254" cy="874402"/>
      </dsp:txXfrm>
    </dsp:sp>
    <dsp:sp modelId="{BAB198FA-47A3-409F-83E3-CFE9DA1A1FB4}">
      <dsp:nvSpPr>
        <dsp:cNvPr id="0" name=""/>
        <dsp:cNvSpPr/>
      </dsp:nvSpPr>
      <dsp:spPr>
        <a:xfrm>
          <a:off x="1109254" y="2782287"/>
          <a:ext cx="4437017" cy="874402"/>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090" tIns="222098" rIns="86090" bIns="222098" numCol="1" spcCol="1270" anchor="ctr" anchorCtr="0">
          <a:noAutofit/>
        </a:bodyPr>
        <a:lstStyle/>
        <a:p>
          <a:pPr marL="0" lvl="0" indent="0" algn="l" defTabSz="1066800">
            <a:lnSpc>
              <a:spcPct val="90000"/>
            </a:lnSpc>
            <a:spcBef>
              <a:spcPct val="0"/>
            </a:spcBef>
            <a:spcAft>
              <a:spcPct val="35000"/>
            </a:spcAft>
            <a:buNone/>
          </a:pPr>
          <a:r>
            <a:rPr lang="en-US" sz="2400" kern="1200"/>
            <a:t>Jump from number to number</a:t>
          </a:r>
        </a:p>
      </dsp:txBody>
      <dsp:txXfrm>
        <a:off x="1109254" y="2782287"/>
        <a:ext cx="4437017" cy="874402"/>
      </dsp:txXfrm>
    </dsp:sp>
    <dsp:sp modelId="{45B4D5DD-8ED2-40F2-8FB2-F78AC67E4E99}">
      <dsp:nvSpPr>
        <dsp:cNvPr id="0" name=""/>
        <dsp:cNvSpPr/>
      </dsp:nvSpPr>
      <dsp:spPr>
        <a:xfrm>
          <a:off x="0" y="2782287"/>
          <a:ext cx="1109254" cy="87440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98" tIns="86372" rIns="58698" bIns="86372" numCol="1" spcCol="1270" anchor="ctr" anchorCtr="0">
          <a:noAutofit/>
        </a:bodyPr>
        <a:lstStyle/>
        <a:p>
          <a:pPr marL="0" lvl="0" indent="0" algn="ctr" defTabSz="1244600">
            <a:lnSpc>
              <a:spcPct val="90000"/>
            </a:lnSpc>
            <a:spcBef>
              <a:spcPct val="0"/>
            </a:spcBef>
            <a:spcAft>
              <a:spcPct val="35000"/>
            </a:spcAft>
            <a:buNone/>
          </a:pPr>
          <a:r>
            <a:rPr lang="en-US" sz="2800" kern="1200"/>
            <a:t>Jump</a:t>
          </a:r>
        </a:p>
      </dsp:txBody>
      <dsp:txXfrm>
        <a:off x="0" y="2782287"/>
        <a:ext cx="1109254" cy="874402"/>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B7839-3133-4396-B669-5D80E4219506}" type="datetimeFigureOut">
              <a:rPr lang="en-US" smtClean="0"/>
              <a:t>4/5/2026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41051-79FC-4910-95F5-99210D85BFCD}" type="slidenum">
              <a:rPr lang="en-US" smtClean="0"/>
              <a:t>‹#›</a:t>
            </a:fld>
            <a:endParaRPr lang="en-US"/>
          </a:p>
        </p:txBody>
      </p:sp>
    </p:spTree>
    <p:extLst>
      <p:ext uri="{BB962C8B-B14F-4D97-AF65-F5344CB8AC3E}">
        <p14:creationId xmlns:p14="http://schemas.microsoft.com/office/powerpoint/2010/main" val="88591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attached sample number cards -  but you could also build your own bigger cards by folding and cutting a piece of paper into 16 equal squares. (This would also help to color code them if that is helpful) </a:t>
            </a:r>
          </a:p>
        </p:txBody>
      </p:sp>
      <p:sp>
        <p:nvSpPr>
          <p:cNvPr id="4" name="Slide Number Placeholder 3"/>
          <p:cNvSpPr>
            <a:spLocks noGrp="1"/>
          </p:cNvSpPr>
          <p:nvPr>
            <p:ph type="sldNum" sz="quarter" idx="5"/>
          </p:nvPr>
        </p:nvSpPr>
        <p:spPr/>
        <p:txBody>
          <a:bodyPr/>
          <a:lstStyle/>
          <a:p>
            <a:fld id="{46141051-79FC-4910-95F5-99210D85BFCD}" type="slidenum">
              <a:rPr lang="en-US" smtClean="0"/>
              <a:t>7</a:t>
            </a:fld>
            <a:endParaRPr lang="en-US"/>
          </a:p>
        </p:txBody>
      </p:sp>
    </p:spTree>
    <p:extLst>
      <p:ext uri="{BB962C8B-B14F-4D97-AF65-F5344CB8AC3E}">
        <p14:creationId xmlns:p14="http://schemas.microsoft.com/office/powerpoint/2010/main" val="1054005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141051-79FC-4910-95F5-99210D85BFCD}" type="slidenum">
              <a:rPr lang="en-US" smtClean="0"/>
              <a:t>18</a:t>
            </a:fld>
            <a:endParaRPr lang="en-US"/>
          </a:p>
        </p:txBody>
      </p:sp>
    </p:spTree>
    <p:extLst>
      <p:ext uri="{BB962C8B-B14F-4D97-AF65-F5344CB8AC3E}">
        <p14:creationId xmlns:p14="http://schemas.microsoft.com/office/powerpoint/2010/main" val="397293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your child doesn’t have the language for this (one of mine doesn’t), no worries – you can always ask which activities were their favorite and why.</a:t>
            </a:r>
          </a:p>
        </p:txBody>
      </p:sp>
      <p:sp>
        <p:nvSpPr>
          <p:cNvPr id="4" name="Slide Number Placeholder 3"/>
          <p:cNvSpPr>
            <a:spLocks noGrp="1"/>
          </p:cNvSpPr>
          <p:nvPr>
            <p:ph type="sldNum" sz="quarter" idx="5"/>
          </p:nvPr>
        </p:nvSpPr>
        <p:spPr/>
        <p:txBody>
          <a:bodyPr/>
          <a:lstStyle/>
          <a:p>
            <a:fld id="{46141051-79FC-4910-95F5-99210D85BFCD}" type="slidenum">
              <a:rPr lang="en-US" smtClean="0"/>
              <a:t>19</a:t>
            </a:fld>
            <a:endParaRPr lang="en-US"/>
          </a:p>
        </p:txBody>
      </p:sp>
    </p:spTree>
    <p:extLst>
      <p:ext uri="{BB962C8B-B14F-4D97-AF65-F5344CB8AC3E}">
        <p14:creationId xmlns:p14="http://schemas.microsoft.com/office/powerpoint/2010/main" val="2267087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0298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980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819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5209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632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975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54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627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6420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577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031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433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1585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5814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4/5/2026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251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4/5/2026</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127440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2.png"/><Relationship Id="rId7" Type="http://schemas.openxmlformats.org/officeDocument/2006/relationships/diagramQuickStyle" Target="../diagrams/quickStyle3.xml"/><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9.jp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png"/><Relationship Id="rId7" Type="http://schemas.openxmlformats.org/officeDocument/2006/relationships/diagramQuickStyle" Target="../diagrams/quickStyle4.xml"/><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0.jp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2.png"/><Relationship Id="rId7" Type="http://schemas.openxmlformats.org/officeDocument/2006/relationships/diagramQuickStyle" Target="../diagrams/quickStyle5.xml"/><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1.jpg"/><Relationship Id="rId9" Type="http://schemas.microsoft.com/office/2007/relationships/diagramDrawing" Target="../diagrams/drawing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3.jp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playlist?list=PLj3LbBY6HENTxPuSoONAhh8aN_-HSh0G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3.png"/><Relationship Id="rId4" Type="http://schemas.openxmlformats.org/officeDocument/2006/relationships/hyperlink" Target="file:///C:\Users\Dougs%20computer\OneDrive\Desktop\2026\Website%20_%20brand\Math%20Lesson%20plans\skip_counting_cards_2_to_15%20printable.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descr="A picture containing large, sitting, white, numbers">
            <a:extLst>
              <a:ext uri="{FF2B5EF4-FFF2-40B4-BE49-F238E27FC236}">
                <a16:creationId xmlns:a16="http://schemas.microsoft.com/office/drawing/2014/main" id="{9A5D9ED1-DFCC-4799-89E2-D118451B98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2" y="0"/>
            <a:ext cx="12191356" cy="6858000"/>
          </a:xfrm>
          <a:prstGeom prst="rect">
            <a:avLst/>
          </a:prstGeom>
        </p:spPr>
      </p:pic>
      <p:sp useBgFill="1">
        <p:nvSpPr>
          <p:cNvPr id="96"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389962" y="1673524"/>
            <a:ext cx="3485073" cy="2420504"/>
          </a:xfrm>
        </p:spPr>
        <p:txBody>
          <a:bodyPr anchor="ctr">
            <a:normAutofit/>
          </a:bodyPr>
          <a:lstStyle/>
          <a:p>
            <a:pPr algn="l"/>
            <a:r>
              <a:rPr lang="en-US" sz="4000" dirty="0"/>
              <a:t>Skip Counting	</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7389965" y="4157933"/>
            <a:ext cx="3485072" cy="1026544"/>
          </a:xfrm>
        </p:spPr>
        <p:txBody>
          <a:bodyPr>
            <a:normAutofit fontScale="77500" lnSpcReduction="20000"/>
          </a:bodyPr>
          <a:lstStyle/>
          <a:p>
            <a:r>
              <a:rPr lang="en-US" dirty="0">
                <a:solidFill>
                  <a:srgbClr val="5792BA"/>
                </a:solidFill>
              </a:rPr>
              <a:t>Lesson Plan: </a:t>
            </a:r>
          </a:p>
          <a:p>
            <a:r>
              <a:rPr lang="en-US" sz="2300" dirty="0">
                <a:solidFill>
                  <a:srgbClr val="5792BA"/>
                </a:solidFill>
              </a:rPr>
              <a:t>Adaptable (great for ages 5-9)</a:t>
            </a:r>
          </a:p>
        </p:txBody>
      </p:sp>
    </p:spTree>
    <p:extLst>
      <p:ext uri="{BB962C8B-B14F-4D97-AF65-F5344CB8AC3E}">
        <p14:creationId xmlns:p14="http://schemas.microsoft.com/office/powerpoint/2010/main" val="158312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A177B-B77D-5433-028F-BCDBF8074D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7F7275-41B4-2A07-E3C8-58789E71E1E3}"/>
              </a:ext>
            </a:extLst>
          </p:cNvPr>
          <p:cNvSpPr>
            <a:spLocks noGrp="1"/>
          </p:cNvSpPr>
          <p:nvPr>
            <p:ph type="title"/>
          </p:nvPr>
        </p:nvSpPr>
        <p:spPr/>
        <p:txBody>
          <a:bodyPr/>
          <a:lstStyle/>
          <a:p>
            <a:r>
              <a:rPr lang="en-US" dirty="0"/>
              <a:t>Independent Practice/Output</a:t>
            </a:r>
          </a:p>
        </p:txBody>
      </p:sp>
      <p:sp>
        <p:nvSpPr>
          <p:cNvPr id="3" name="Text Placeholder 2">
            <a:extLst>
              <a:ext uri="{FF2B5EF4-FFF2-40B4-BE49-F238E27FC236}">
                <a16:creationId xmlns:a16="http://schemas.microsoft.com/office/drawing/2014/main" id="{05DB35B5-8ABE-B464-E38F-96A7FCFB2F77}"/>
              </a:ext>
            </a:extLst>
          </p:cNvPr>
          <p:cNvSpPr>
            <a:spLocks noGrp="1"/>
          </p:cNvSpPr>
          <p:nvPr>
            <p:ph type="body" idx="1"/>
          </p:nvPr>
        </p:nvSpPr>
        <p:spPr/>
        <p:txBody>
          <a:bodyPr anchor="ctr"/>
          <a:lstStyle/>
          <a:p>
            <a:r>
              <a:rPr lang="en-US" dirty="0"/>
              <a:t>Worksheet:</a:t>
            </a:r>
          </a:p>
        </p:txBody>
      </p:sp>
      <p:sp>
        <p:nvSpPr>
          <p:cNvPr id="4" name="Content Placeholder 3">
            <a:extLst>
              <a:ext uri="{FF2B5EF4-FFF2-40B4-BE49-F238E27FC236}">
                <a16:creationId xmlns:a16="http://schemas.microsoft.com/office/drawing/2014/main" id="{67118A01-A440-0CE0-5608-CA5A887E89AB}"/>
              </a:ext>
            </a:extLst>
          </p:cNvPr>
          <p:cNvSpPr>
            <a:spLocks noGrp="1"/>
          </p:cNvSpPr>
          <p:nvPr>
            <p:ph sz="half" idx="2"/>
          </p:nvPr>
        </p:nvSpPr>
        <p:spPr/>
        <p:txBody>
          <a:bodyPr/>
          <a:lstStyle/>
          <a:p>
            <a:r>
              <a:rPr lang="en-US" dirty="0"/>
              <a:t>Title: “Count by ____”</a:t>
            </a:r>
          </a:p>
          <a:p>
            <a:r>
              <a:rPr lang="en-US" dirty="0"/>
              <a:t>15 blank lines </a:t>
            </a:r>
          </a:p>
        </p:txBody>
      </p:sp>
      <p:sp>
        <p:nvSpPr>
          <p:cNvPr id="7" name="TextBox 6">
            <a:extLst>
              <a:ext uri="{FF2B5EF4-FFF2-40B4-BE49-F238E27FC236}">
                <a16:creationId xmlns:a16="http://schemas.microsoft.com/office/drawing/2014/main" id="{A3ABF067-7497-5FAB-73D5-155775284BD9}"/>
              </a:ext>
            </a:extLst>
          </p:cNvPr>
          <p:cNvSpPr txBox="1"/>
          <p:nvPr/>
        </p:nvSpPr>
        <p:spPr>
          <a:xfrm>
            <a:off x="1996816" y="6248400"/>
            <a:ext cx="9141926" cy="523220"/>
          </a:xfrm>
          <a:prstGeom prst="rect">
            <a:avLst/>
          </a:prstGeom>
          <a:noFill/>
        </p:spPr>
        <p:txBody>
          <a:bodyPr wrap="none" rtlCol="0">
            <a:spAutoFit/>
          </a:bodyPr>
          <a:lstStyle/>
          <a:p>
            <a:r>
              <a:rPr lang="en-US" sz="2800" dirty="0"/>
              <a:t>👉 Keeps it accessible while still showing understanding</a:t>
            </a:r>
          </a:p>
        </p:txBody>
      </p:sp>
      <p:sp>
        <p:nvSpPr>
          <p:cNvPr id="6" name="Content Placeholder 5">
            <a:extLst>
              <a:ext uri="{FF2B5EF4-FFF2-40B4-BE49-F238E27FC236}">
                <a16:creationId xmlns:a16="http://schemas.microsoft.com/office/drawing/2014/main" id="{AD030ECB-B6DE-8C79-C349-64CB6AEB3855}"/>
              </a:ext>
            </a:extLst>
          </p:cNvPr>
          <p:cNvSpPr>
            <a:spLocks noGrp="1"/>
          </p:cNvSpPr>
          <p:nvPr>
            <p:ph sz="quarter" idx="4"/>
          </p:nvPr>
        </p:nvSpPr>
        <p:spPr/>
        <p:txBody>
          <a:bodyPr/>
          <a:lstStyle/>
          <a:p>
            <a:r>
              <a:rPr lang="en-US" dirty="0"/>
              <a:t>Write numbers independently </a:t>
            </a:r>
          </a:p>
          <a:p>
            <a:r>
              <a:rPr lang="en-US" dirty="0"/>
              <a:t>Dictate while you write</a:t>
            </a:r>
          </a:p>
          <a:p>
            <a:r>
              <a:rPr lang="en-US" dirty="0"/>
              <a:t>Count aloud only </a:t>
            </a:r>
          </a:p>
          <a:p>
            <a:r>
              <a:rPr lang="en-US" dirty="0"/>
              <a:t>Use AAC device to select numbers if this is the primary form of communication</a:t>
            </a:r>
          </a:p>
        </p:txBody>
      </p:sp>
      <p:sp>
        <p:nvSpPr>
          <p:cNvPr id="9" name="Text Placeholder 2">
            <a:extLst>
              <a:ext uri="{FF2B5EF4-FFF2-40B4-BE49-F238E27FC236}">
                <a16:creationId xmlns:a16="http://schemas.microsoft.com/office/drawing/2014/main" id="{F0A63D92-C0FC-6E1A-9876-427FC058C783}"/>
              </a:ext>
            </a:extLst>
          </p:cNvPr>
          <p:cNvSpPr txBox="1">
            <a:spLocks/>
          </p:cNvSpPr>
          <p:nvPr/>
        </p:nvSpPr>
        <p:spPr>
          <a:xfrm>
            <a:off x="6363167" y="1853092"/>
            <a:ext cx="4764764" cy="692494"/>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0" indent="0" algn="ctr" defTabSz="457200" rtl="0" eaLnBrk="1" latinLnBrk="0" hangingPunct="1">
              <a:lnSpc>
                <a:spcPct val="110000"/>
              </a:lnSpc>
              <a:spcBef>
                <a:spcPct val="20000"/>
              </a:spcBef>
              <a:spcAft>
                <a:spcPts val="600"/>
              </a:spcAft>
              <a:buClr>
                <a:schemeClr val="tx2"/>
              </a:buClr>
              <a:buSzPct val="70000"/>
              <a:buFont typeface="Wingdings 2" charset="2"/>
              <a:buNone/>
              <a:defRPr sz="2400"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20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8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a:t>Options for completion:</a:t>
            </a:r>
          </a:p>
        </p:txBody>
      </p:sp>
    </p:spTree>
    <p:extLst>
      <p:ext uri="{BB962C8B-B14F-4D97-AF65-F5344CB8AC3E}">
        <p14:creationId xmlns:p14="http://schemas.microsoft.com/office/powerpoint/2010/main" val="3146262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3687-AE1F-05F1-3629-10A4BA5A9611}"/>
              </a:ext>
            </a:extLst>
          </p:cNvPr>
          <p:cNvSpPr>
            <a:spLocks noGrp="1"/>
          </p:cNvSpPr>
          <p:nvPr>
            <p:ph type="title"/>
          </p:nvPr>
        </p:nvSpPr>
        <p:spPr/>
        <p:txBody>
          <a:bodyPr>
            <a:normAutofit fontScale="90000"/>
          </a:bodyPr>
          <a:lstStyle/>
          <a:p>
            <a:r>
              <a:rPr lang="en-US" dirty="0"/>
              <a:t>🧩Differentiation (Already Built Into Your Routine 🙌)</a:t>
            </a:r>
          </a:p>
        </p:txBody>
      </p:sp>
      <p:graphicFrame>
        <p:nvGraphicFramePr>
          <p:cNvPr id="7" name="Content Placeholder 6">
            <a:extLst>
              <a:ext uri="{FF2B5EF4-FFF2-40B4-BE49-F238E27FC236}">
                <a16:creationId xmlns:a16="http://schemas.microsoft.com/office/drawing/2014/main" id="{8CBD88FF-C4AC-21F1-D858-E5581D6A08AB}"/>
              </a:ext>
            </a:extLst>
          </p:cNvPr>
          <p:cNvGraphicFramePr>
            <a:graphicFrameLocks noGrp="1"/>
          </p:cNvGraphicFramePr>
          <p:nvPr>
            <p:ph idx="1"/>
            <p:extLst>
              <p:ext uri="{D42A27DB-BD31-4B8C-83A1-F6EECF244321}">
                <p14:modId xmlns:p14="http://schemas.microsoft.com/office/powerpoint/2010/main" val="3362537016"/>
              </p:ext>
            </p:extLst>
          </p:nvPr>
        </p:nvGraphicFramePr>
        <p:xfrm>
          <a:off x="2178165" y="2030506"/>
          <a:ext cx="8578058" cy="3714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8422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EB9D55-38C8-45B4-BB2D-4FDBBDB08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5EA8B3B6-0CB3-DD4C-2342-FD44D0A973DF}"/>
              </a:ext>
            </a:extLst>
          </p:cNvPr>
          <p:cNvSpPr>
            <a:spLocks noGrp="1"/>
          </p:cNvSpPr>
          <p:nvPr>
            <p:ph type="subTitle" idx="1"/>
          </p:nvPr>
        </p:nvSpPr>
        <p:spPr>
          <a:xfrm>
            <a:off x="1370013" y="4790049"/>
            <a:ext cx="9440862" cy="1018534"/>
          </a:xfrm>
          <a:effectLst/>
        </p:spPr>
        <p:txBody>
          <a:bodyPr anchor="t">
            <a:normAutofit/>
          </a:bodyPr>
          <a:lstStyle/>
          <a:p>
            <a:r>
              <a:rPr lang="en-US" sz="2400"/>
              <a:t>The Following slides are simple upgrades – not more work, just more reinforcement</a:t>
            </a:r>
          </a:p>
        </p:txBody>
      </p:sp>
      <p:sp useBgFill="1">
        <p:nvSpPr>
          <p:cNvPr id="10" name="Freeform: Shape 9">
            <a:extLst>
              <a:ext uri="{FF2B5EF4-FFF2-40B4-BE49-F238E27FC236}">
                <a16:creationId xmlns:a16="http://schemas.microsoft.com/office/drawing/2014/main" id="{B40DDA79-7866-468E-A33D-D8341D900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67080"/>
          </a:xfrm>
          <a:custGeom>
            <a:avLst/>
            <a:gdLst>
              <a:gd name="connsiteX0" fmla="*/ 0 w 12192000"/>
              <a:gd name="connsiteY0" fmla="*/ 0 h 4567080"/>
              <a:gd name="connsiteX1" fmla="*/ 12192000 w 12192000"/>
              <a:gd name="connsiteY1" fmla="*/ 0 h 4567080"/>
              <a:gd name="connsiteX2" fmla="*/ 12192000 w 12192000"/>
              <a:gd name="connsiteY2" fmla="*/ 4040874 h 4567080"/>
              <a:gd name="connsiteX3" fmla="*/ 11707453 w 12192000"/>
              <a:gd name="connsiteY3" fmla="*/ 4125902 h 4567080"/>
              <a:gd name="connsiteX4" fmla="*/ 6090444 w 12192000"/>
              <a:gd name="connsiteY4" fmla="*/ 4567080 h 4567080"/>
              <a:gd name="connsiteX5" fmla="*/ 473435 w 12192000"/>
              <a:gd name="connsiteY5" fmla="*/ 4125902 h 4567080"/>
              <a:gd name="connsiteX6" fmla="*/ 0 w 12192000"/>
              <a:gd name="connsiteY6" fmla="*/ 4042824 h 456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7080">
                <a:moveTo>
                  <a:pt x="0" y="0"/>
                </a:moveTo>
                <a:lnTo>
                  <a:pt x="12192000" y="0"/>
                </a:lnTo>
                <a:lnTo>
                  <a:pt x="12192000" y="4040874"/>
                </a:lnTo>
                <a:lnTo>
                  <a:pt x="11707453" y="4125902"/>
                </a:lnTo>
                <a:cubicBezTo>
                  <a:pt x="9955980" y="4411316"/>
                  <a:pt x="8064085" y="4567080"/>
                  <a:pt x="6090444" y="4567080"/>
                </a:cubicBezTo>
                <a:cubicBezTo>
                  <a:pt x="4116804" y="4567080"/>
                  <a:pt x="2224908" y="4411316"/>
                  <a:pt x="473435" y="4125902"/>
                </a:cubicBezTo>
                <a:lnTo>
                  <a:pt x="0" y="4042824"/>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E780EE8-71C2-2D82-6EFE-D077629C71DD}"/>
              </a:ext>
            </a:extLst>
          </p:cNvPr>
          <p:cNvSpPr>
            <a:spLocks noGrp="1"/>
          </p:cNvSpPr>
          <p:nvPr>
            <p:ph type="ctrTitle"/>
          </p:nvPr>
        </p:nvSpPr>
        <p:spPr>
          <a:xfrm>
            <a:off x="1370013" y="1251284"/>
            <a:ext cx="9440862" cy="2458545"/>
          </a:xfrm>
          <a:effectLst/>
        </p:spPr>
        <p:txBody>
          <a:bodyPr anchor="b">
            <a:normAutofit/>
          </a:bodyPr>
          <a:lstStyle/>
          <a:p>
            <a:r>
              <a:rPr lang="en-US" sz="5600"/>
              <a:t>Additional Low-Prep Learning Tools (Optional Add-Ons)</a:t>
            </a:r>
          </a:p>
        </p:txBody>
      </p:sp>
    </p:spTree>
    <p:extLst>
      <p:ext uri="{BB962C8B-B14F-4D97-AF65-F5344CB8AC3E}">
        <p14:creationId xmlns:p14="http://schemas.microsoft.com/office/powerpoint/2010/main" val="3965209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F486E2F-D0C1-4083-88AE-1015B8F6E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870D1B-7DCD-4DEC-13E2-47919C563841}"/>
              </a:ext>
            </a:extLst>
          </p:cNvPr>
          <p:cNvSpPr>
            <a:spLocks noGrp="1"/>
          </p:cNvSpPr>
          <p:nvPr>
            <p:ph type="title"/>
          </p:nvPr>
        </p:nvSpPr>
        <p:spPr>
          <a:xfrm>
            <a:off x="913795" y="609600"/>
            <a:ext cx="10353762" cy="1257300"/>
          </a:xfrm>
        </p:spPr>
        <p:txBody>
          <a:bodyPr vert="horz" lIns="91440" tIns="45720" rIns="91440" bIns="45720" rtlCol="0" anchor="ctr">
            <a:normAutofit/>
          </a:bodyPr>
          <a:lstStyle/>
          <a:p>
            <a:r>
              <a:rPr lang="en-US" sz="4000"/>
              <a:t>🎨 1. Color-Coded Sequences</a:t>
            </a:r>
          </a:p>
        </p:txBody>
      </p:sp>
      <p:sp>
        <p:nvSpPr>
          <p:cNvPr id="4" name="Text Placeholder 3">
            <a:extLst>
              <a:ext uri="{FF2B5EF4-FFF2-40B4-BE49-F238E27FC236}">
                <a16:creationId xmlns:a16="http://schemas.microsoft.com/office/drawing/2014/main" id="{AE7319B7-DC8D-2068-B889-8EA69C4DC525}"/>
              </a:ext>
            </a:extLst>
          </p:cNvPr>
          <p:cNvSpPr>
            <a:spLocks noGrp="1"/>
          </p:cNvSpPr>
          <p:nvPr>
            <p:ph type="body" sz="half" idx="2"/>
          </p:nvPr>
        </p:nvSpPr>
        <p:spPr>
          <a:xfrm>
            <a:off x="913795" y="2132822"/>
            <a:ext cx="5546272" cy="3658378"/>
          </a:xfrm>
        </p:spPr>
        <p:txBody>
          <a:bodyPr vert="horz" lIns="91440" tIns="45720" rIns="91440" bIns="45720" rtlCol="0" anchor="ctr">
            <a:normAutofit/>
          </a:bodyPr>
          <a:lstStyle/>
          <a:p>
            <a:pPr algn="l"/>
            <a:r>
              <a:rPr lang="en-US" dirty="0"/>
              <a:t>Assign each skip count a color: </a:t>
            </a:r>
          </a:p>
          <a:p>
            <a:pPr marL="285750" indent="-285750" algn="l">
              <a:buFont typeface="Wingdings 2" charset="2"/>
              <a:buChar char="ü"/>
            </a:pPr>
            <a:r>
              <a:rPr lang="en-US" dirty="0"/>
              <a:t>2s = Blue</a:t>
            </a:r>
            <a:endParaRPr lang="en-US"/>
          </a:p>
          <a:p>
            <a:pPr marL="285750" indent="-285750" algn="l">
              <a:buFont typeface="Wingdings 2" charset="2"/>
              <a:buChar char="ü"/>
            </a:pPr>
            <a:r>
              <a:rPr lang="en-US" dirty="0"/>
              <a:t>3s = green</a:t>
            </a:r>
            <a:endParaRPr lang="en-US"/>
          </a:p>
          <a:p>
            <a:pPr marL="285750" indent="-285750" algn="l">
              <a:buFont typeface="Wingdings 2" charset="2"/>
              <a:buChar char="ü"/>
            </a:pPr>
            <a:endParaRPr lang="en-US"/>
          </a:p>
          <a:p>
            <a:pPr algn="l"/>
            <a:r>
              <a:rPr lang="en-US" dirty="0"/>
              <a:t>Write or highlight numbers in that color</a:t>
            </a:r>
          </a:p>
        </p:txBody>
      </p:sp>
      <p:pic>
        <p:nvPicPr>
          <p:cNvPr id="14" name="Picture 13">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7" name="Content Placeholder 6" descr="Colored pencils">
            <a:extLst>
              <a:ext uri="{FF2B5EF4-FFF2-40B4-BE49-F238E27FC236}">
                <a16:creationId xmlns:a16="http://schemas.microsoft.com/office/drawing/2014/main" id="{1BD1E7E0-027D-0D6F-C155-6DF4CAFC6849}"/>
              </a:ext>
            </a:extLst>
          </p:cNvPr>
          <p:cNvPicPr>
            <a:picLocks noGrp="1" noChangeAspect="1"/>
          </p:cNvPicPr>
          <p:nvPr>
            <p:ph idx="1"/>
          </p:nvPr>
        </p:nvPicPr>
        <p:blipFill>
          <a:blip r:embed="rId4"/>
          <a:srcRect l="6574" r="10754" b="-3"/>
          <a:stretch>
            <a:fillRect/>
          </a:stretch>
        </p:blipFill>
        <p:spPr>
          <a:xfrm>
            <a:off x="7066560" y="2132822"/>
            <a:ext cx="4065464" cy="3258006"/>
          </a:xfrm>
          <a:prstGeom prst="rect">
            <a:avLst/>
          </a:prstGeom>
        </p:spPr>
      </p:pic>
      <p:sp>
        <p:nvSpPr>
          <p:cNvPr id="5" name="TextBox 4">
            <a:extLst>
              <a:ext uri="{FF2B5EF4-FFF2-40B4-BE49-F238E27FC236}">
                <a16:creationId xmlns:a16="http://schemas.microsoft.com/office/drawing/2014/main" id="{7EA121EB-A04D-AFE7-1F4F-336AB367987A}"/>
              </a:ext>
            </a:extLst>
          </p:cNvPr>
          <p:cNvSpPr txBox="1"/>
          <p:nvPr/>
        </p:nvSpPr>
        <p:spPr>
          <a:xfrm>
            <a:off x="958183" y="5986790"/>
            <a:ext cx="10275634" cy="523220"/>
          </a:xfrm>
          <a:prstGeom prst="rect">
            <a:avLst/>
          </a:prstGeom>
          <a:noFill/>
        </p:spPr>
        <p:txBody>
          <a:bodyPr wrap="none" rtlCol="0">
            <a:spAutoFit/>
          </a:bodyPr>
          <a:lstStyle/>
          <a:p>
            <a:pPr>
              <a:spcAft>
                <a:spcPts val="600"/>
              </a:spcAft>
            </a:pPr>
            <a:r>
              <a:rPr lang="en-US" sz="2800" dirty="0"/>
              <a:t>👉 Helps visual memory + reduces confusion between patterns</a:t>
            </a:r>
            <a:endParaRPr lang="en-US" sz="2800"/>
          </a:p>
        </p:txBody>
      </p:sp>
    </p:spTree>
    <p:extLst>
      <p:ext uri="{BB962C8B-B14F-4D97-AF65-F5344CB8AC3E}">
        <p14:creationId xmlns:p14="http://schemas.microsoft.com/office/powerpoint/2010/main" val="1817008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0366263B-9C20-15BB-7CF8-7AD019C76B2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20E43D-82CB-C310-628E-278075CB2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CB8B9-E6B4-DBC5-9579-4B264352225D}"/>
              </a:ext>
            </a:extLst>
          </p:cNvPr>
          <p:cNvSpPr>
            <a:spLocks noGrp="1"/>
          </p:cNvSpPr>
          <p:nvPr>
            <p:ph type="title"/>
          </p:nvPr>
        </p:nvSpPr>
        <p:spPr>
          <a:xfrm>
            <a:off x="913795" y="609600"/>
            <a:ext cx="10353762" cy="1257300"/>
          </a:xfrm>
        </p:spPr>
        <p:txBody>
          <a:bodyPr vert="horz" lIns="91440" tIns="45720" rIns="91440" bIns="45720" rtlCol="0" anchor="ctr">
            <a:normAutofit/>
          </a:bodyPr>
          <a:lstStyle/>
          <a:p>
            <a:r>
              <a:rPr lang="en-US" sz="4000" dirty="0"/>
              <a:t>🧠 2. Pattern Noticing Questions</a:t>
            </a:r>
          </a:p>
        </p:txBody>
      </p:sp>
      <p:pic>
        <p:nvPicPr>
          <p:cNvPr id="14" name="Picture 13">
            <a:extLst>
              <a:ext uri="{FF2B5EF4-FFF2-40B4-BE49-F238E27FC236}">
                <a16:creationId xmlns:a16="http://schemas.microsoft.com/office/drawing/2014/main" id="{340B25A9-CBB8-20AD-A035-5A8AAF302C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sp>
        <p:nvSpPr>
          <p:cNvPr id="5" name="TextBox 4">
            <a:extLst>
              <a:ext uri="{FF2B5EF4-FFF2-40B4-BE49-F238E27FC236}">
                <a16:creationId xmlns:a16="http://schemas.microsoft.com/office/drawing/2014/main" id="{4A923ECA-BE29-CD41-7D9B-04D58DFF93E0}"/>
              </a:ext>
            </a:extLst>
          </p:cNvPr>
          <p:cNvSpPr txBox="1"/>
          <p:nvPr/>
        </p:nvSpPr>
        <p:spPr>
          <a:xfrm>
            <a:off x="3414302" y="5986790"/>
            <a:ext cx="5352747" cy="523220"/>
          </a:xfrm>
          <a:prstGeom prst="rect">
            <a:avLst/>
          </a:prstGeom>
          <a:noFill/>
        </p:spPr>
        <p:txBody>
          <a:bodyPr wrap="none" rtlCol="0">
            <a:spAutoFit/>
          </a:bodyPr>
          <a:lstStyle/>
          <a:p>
            <a:pPr>
              <a:spcAft>
                <a:spcPts val="600"/>
              </a:spcAft>
            </a:pPr>
            <a:r>
              <a:rPr lang="en-US" sz="2800" dirty="0"/>
              <a:t>👉 Builds deeper number sense</a:t>
            </a:r>
          </a:p>
        </p:txBody>
      </p:sp>
      <p:pic>
        <p:nvPicPr>
          <p:cNvPr id="9" name="Content Placeholder 8" descr="Person playing hopscotch">
            <a:extLst>
              <a:ext uri="{FF2B5EF4-FFF2-40B4-BE49-F238E27FC236}">
                <a16:creationId xmlns:a16="http://schemas.microsoft.com/office/drawing/2014/main" id="{B69A07D7-5221-BB91-8F96-536706BD66D3}"/>
              </a:ext>
            </a:extLst>
          </p:cNvPr>
          <p:cNvPicPr>
            <a:picLocks noGrp="1" noChangeAspect="1"/>
          </p:cNvPicPr>
          <p:nvPr>
            <p:ph idx="1"/>
          </p:nvPr>
        </p:nvPicPr>
        <p:blipFill>
          <a:blip r:embed="rId4"/>
          <a:stretch>
            <a:fillRect/>
          </a:stretch>
        </p:blipFill>
        <p:spPr>
          <a:xfrm>
            <a:off x="6460067" y="1937232"/>
            <a:ext cx="5028640" cy="3352744"/>
          </a:xfrm>
        </p:spPr>
      </p:pic>
      <p:graphicFrame>
        <p:nvGraphicFramePr>
          <p:cNvPr id="16" name="Text Placeholder 3">
            <a:extLst>
              <a:ext uri="{FF2B5EF4-FFF2-40B4-BE49-F238E27FC236}">
                <a16:creationId xmlns:a16="http://schemas.microsoft.com/office/drawing/2014/main" id="{EE1CD700-027B-16C0-02A8-F86AF91F65FD}"/>
              </a:ext>
            </a:extLst>
          </p:cNvPr>
          <p:cNvGraphicFramePr/>
          <p:nvPr/>
        </p:nvGraphicFramePr>
        <p:xfrm>
          <a:off x="913795" y="2132822"/>
          <a:ext cx="5546272" cy="36583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1766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308A1963-A713-B63E-EEF9-32DCF141BA4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88CA9C8-97F5-D256-6B63-9494B88C9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2851CB-F08A-7B61-AED2-D2BC87B0026B}"/>
              </a:ext>
            </a:extLst>
          </p:cNvPr>
          <p:cNvSpPr>
            <a:spLocks noGrp="1"/>
          </p:cNvSpPr>
          <p:nvPr>
            <p:ph type="title"/>
          </p:nvPr>
        </p:nvSpPr>
        <p:spPr>
          <a:xfrm>
            <a:off x="913795" y="609600"/>
            <a:ext cx="10353762" cy="1257300"/>
          </a:xfrm>
        </p:spPr>
        <p:txBody>
          <a:bodyPr vert="horz" lIns="91440" tIns="45720" rIns="91440" bIns="45720" rtlCol="0" anchor="ctr">
            <a:normAutofit/>
          </a:bodyPr>
          <a:lstStyle/>
          <a:p>
            <a:r>
              <a:rPr lang="en-US" sz="4000" dirty="0"/>
              <a:t>🧍‍♀️ 3. Body Skip Counting</a:t>
            </a:r>
          </a:p>
        </p:txBody>
      </p:sp>
      <p:pic>
        <p:nvPicPr>
          <p:cNvPr id="14" name="Picture 13">
            <a:extLst>
              <a:ext uri="{FF2B5EF4-FFF2-40B4-BE49-F238E27FC236}">
                <a16:creationId xmlns:a16="http://schemas.microsoft.com/office/drawing/2014/main" id="{8A979202-3AE6-39A4-5944-8BA11DD733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sp>
        <p:nvSpPr>
          <p:cNvPr id="5" name="TextBox 4">
            <a:extLst>
              <a:ext uri="{FF2B5EF4-FFF2-40B4-BE49-F238E27FC236}">
                <a16:creationId xmlns:a16="http://schemas.microsoft.com/office/drawing/2014/main" id="{71666736-8464-7727-11F1-378E9645D128}"/>
              </a:ext>
            </a:extLst>
          </p:cNvPr>
          <p:cNvSpPr txBox="1"/>
          <p:nvPr/>
        </p:nvSpPr>
        <p:spPr>
          <a:xfrm>
            <a:off x="3415103" y="5925890"/>
            <a:ext cx="5351145" cy="523220"/>
          </a:xfrm>
          <a:prstGeom prst="rect">
            <a:avLst/>
          </a:prstGeom>
          <a:noFill/>
        </p:spPr>
        <p:txBody>
          <a:bodyPr wrap="none" rtlCol="0">
            <a:spAutoFit/>
          </a:bodyPr>
          <a:lstStyle/>
          <a:p>
            <a:pPr>
              <a:spcAft>
                <a:spcPts val="600"/>
              </a:spcAft>
            </a:pPr>
            <a:r>
              <a:rPr lang="en-US" sz="2800" dirty="0"/>
              <a:t>👉 Engages kinesthetic learners</a:t>
            </a:r>
          </a:p>
        </p:txBody>
      </p:sp>
      <p:pic>
        <p:nvPicPr>
          <p:cNvPr id="9" name="Content Placeholder 8" descr="Man dancing with children in living room">
            <a:extLst>
              <a:ext uri="{FF2B5EF4-FFF2-40B4-BE49-F238E27FC236}">
                <a16:creationId xmlns:a16="http://schemas.microsoft.com/office/drawing/2014/main" id="{B86FCDD5-15F6-D443-BF57-1EEA226D2422}"/>
              </a:ext>
            </a:extLst>
          </p:cNvPr>
          <p:cNvPicPr>
            <a:picLocks noGrp="1" noChangeAspect="1"/>
          </p:cNvPicPr>
          <p:nvPr>
            <p:ph idx="1"/>
          </p:nvPr>
        </p:nvPicPr>
        <p:blipFill>
          <a:blip r:embed="rId4"/>
          <a:stretch>
            <a:fillRect/>
          </a:stretch>
        </p:blipFill>
        <p:spPr>
          <a:xfrm>
            <a:off x="6308565" y="2075595"/>
            <a:ext cx="4915366" cy="3276911"/>
          </a:xfrm>
        </p:spPr>
      </p:pic>
      <p:graphicFrame>
        <p:nvGraphicFramePr>
          <p:cNvPr id="16" name="Text Placeholder 3">
            <a:extLst>
              <a:ext uri="{FF2B5EF4-FFF2-40B4-BE49-F238E27FC236}">
                <a16:creationId xmlns:a16="http://schemas.microsoft.com/office/drawing/2014/main" id="{0AC4024A-4524-0BFA-C663-63FEF34887ED}"/>
              </a:ext>
            </a:extLst>
          </p:cNvPr>
          <p:cNvGraphicFramePr/>
          <p:nvPr/>
        </p:nvGraphicFramePr>
        <p:xfrm>
          <a:off x="913795" y="2132822"/>
          <a:ext cx="5546272" cy="36583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3479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16AFA11E-B9E2-D026-E88E-93FD8D71895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FE274DC-6BA7-3FEA-71EF-CFEC5C0C5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72539-4DEA-DC5B-3FC2-6B2B55B9670E}"/>
              </a:ext>
            </a:extLst>
          </p:cNvPr>
          <p:cNvSpPr>
            <a:spLocks noGrp="1"/>
          </p:cNvSpPr>
          <p:nvPr>
            <p:ph type="title"/>
          </p:nvPr>
        </p:nvSpPr>
        <p:spPr>
          <a:xfrm>
            <a:off x="913795" y="609600"/>
            <a:ext cx="10353762" cy="1257300"/>
          </a:xfrm>
        </p:spPr>
        <p:txBody>
          <a:bodyPr vert="horz" lIns="91440" tIns="45720" rIns="91440" bIns="45720" rtlCol="0" anchor="ctr">
            <a:normAutofit/>
          </a:bodyPr>
          <a:lstStyle/>
          <a:p>
            <a:r>
              <a:rPr lang="en-US" sz="4000" dirty="0"/>
              <a:t>🧩 4. Skip Counting Hop Path</a:t>
            </a:r>
          </a:p>
        </p:txBody>
      </p:sp>
      <p:pic>
        <p:nvPicPr>
          <p:cNvPr id="14" name="Picture 13">
            <a:extLst>
              <a:ext uri="{FF2B5EF4-FFF2-40B4-BE49-F238E27FC236}">
                <a16:creationId xmlns:a16="http://schemas.microsoft.com/office/drawing/2014/main" id="{9E35F600-4645-C7BA-7E26-71C103B263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sp>
        <p:nvSpPr>
          <p:cNvPr id="5" name="TextBox 4">
            <a:extLst>
              <a:ext uri="{FF2B5EF4-FFF2-40B4-BE49-F238E27FC236}">
                <a16:creationId xmlns:a16="http://schemas.microsoft.com/office/drawing/2014/main" id="{83EA7B2D-A30A-8F34-53D9-B0EB5A84C434}"/>
              </a:ext>
            </a:extLst>
          </p:cNvPr>
          <p:cNvSpPr txBox="1"/>
          <p:nvPr/>
        </p:nvSpPr>
        <p:spPr>
          <a:xfrm>
            <a:off x="3580213" y="5986790"/>
            <a:ext cx="5020926" cy="523220"/>
          </a:xfrm>
          <a:prstGeom prst="rect">
            <a:avLst/>
          </a:prstGeom>
          <a:noFill/>
        </p:spPr>
        <p:txBody>
          <a:bodyPr wrap="none" rtlCol="0">
            <a:spAutoFit/>
          </a:bodyPr>
          <a:lstStyle/>
          <a:p>
            <a:pPr>
              <a:spcAft>
                <a:spcPts val="600"/>
              </a:spcAft>
            </a:pPr>
            <a:r>
              <a:rPr lang="en-US" sz="2800" dirty="0"/>
              <a:t>👉 Think: life-size number line</a:t>
            </a:r>
          </a:p>
        </p:txBody>
      </p:sp>
      <p:pic>
        <p:nvPicPr>
          <p:cNvPr id="9" name="Content Placeholder 8" descr="Yellow measuring tape">
            <a:extLst>
              <a:ext uri="{FF2B5EF4-FFF2-40B4-BE49-F238E27FC236}">
                <a16:creationId xmlns:a16="http://schemas.microsoft.com/office/drawing/2014/main" id="{295B474B-958C-7DFD-704A-D8F421E17308}"/>
              </a:ext>
            </a:extLst>
          </p:cNvPr>
          <p:cNvPicPr>
            <a:picLocks noGrp="1" noChangeAspect="1"/>
          </p:cNvPicPr>
          <p:nvPr>
            <p:ph idx="1"/>
          </p:nvPr>
        </p:nvPicPr>
        <p:blipFill>
          <a:blip r:embed="rId4"/>
          <a:stretch>
            <a:fillRect/>
          </a:stretch>
        </p:blipFill>
        <p:spPr>
          <a:xfrm>
            <a:off x="6095999" y="1838854"/>
            <a:ext cx="5172075" cy="3448050"/>
          </a:xfrm>
        </p:spPr>
      </p:pic>
      <p:graphicFrame>
        <p:nvGraphicFramePr>
          <p:cNvPr id="16" name="Text Placeholder 3">
            <a:extLst>
              <a:ext uri="{FF2B5EF4-FFF2-40B4-BE49-F238E27FC236}">
                <a16:creationId xmlns:a16="http://schemas.microsoft.com/office/drawing/2014/main" id="{B261EF99-BA48-8AB7-2BD6-AF39198DC118}"/>
              </a:ext>
            </a:extLst>
          </p:cNvPr>
          <p:cNvGraphicFramePr/>
          <p:nvPr/>
        </p:nvGraphicFramePr>
        <p:xfrm>
          <a:off x="913795" y="2132822"/>
          <a:ext cx="5546272" cy="36583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51834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38B867A0-453E-6CA7-83BC-7E3DC943122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B7DB53-2664-D407-A705-2BA5A32FCF70}"/>
              </a:ext>
            </a:extLst>
          </p:cNvPr>
          <p:cNvSpPr>
            <a:spLocks noGrp="1"/>
          </p:cNvSpPr>
          <p:nvPr>
            <p:ph type="title"/>
          </p:nvPr>
        </p:nvSpPr>
        <p:spPr>
          <a:xfrm>
            <a:off x="913796" y="643465"/>
            <a:ext cx="3382638" cy="1370605"/>
          </a:xfrm>
        </p:spPr>
        <p:txBody>
          <a:bodyPr vert="horz" lIns="91440" tIns="45720" rIns="91440" bIns="45720" rtlCol="0" anchor="ctr">
            <a:normAutofit/>
          </a:bodyPr>
          <a:lstStyle/>
          <a:p>
            <a:pPr algn="l"/>
            <a:r>
              <a:rPr lang="en-US"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 5. Daily Spiral Practice (2 minutes)</a:t>
            </a:r>
          </a:p>
        </p:txBody>
      </p:sp>
      <p:sp>
        <p:nvSpPr>
          <p:cNvPr id="4" name="Text Placeholder 3">
            <a:extLst>
              <a:ext uri="{FF2B5EF4-FFF2-40B4-BE49-F238E27FC236}">
                <a16:creationId xmlns:a16="http://schemas.microsoft.com/office/drawing/2014/main" id="{5E1A1507-B625-AACA-26AF-5F05CDE42382}"/>
              </a:ext>
            </a:extLst>
          </p:cNvPr>
          <p:cNvSpPr>
            <a:spLocks noGrp="1"/>
          </p:cNvSpPr>
          <p:nvPr>
            <p:ph type="body" sz="half" idx="2"/>
          </p:nvPr>
        </p:nvSpPr>
        <p:spPr>
          <a:xfrm>
            <a:off x="913796" y="2247153"/>
            <a:ext cx="3358084" cy="3544046"/>
          </a:xfrm>
        </p:spPr>
        <p:txBody>
          <a:bodyPr vert="horz" lIns="91440" tIns="45720" rIns="91440" bIns="45720" rtlCol="0" anchor="t">
            <a:normAutofit/>
          </a:bodyPr>
          <a:lstStyle/>
          <a:p>
            <a:pPr algn="l"/>
            <a:r>
              <a:rPr lang="en-US" sz="1800"/>
              <a:t>Quick Review:</a:t>
            </a:r>
          </a:p>
          <a:p>
            <a:pPr marL="285750" indent="-285750" algn="l">
              <a:buFont typeface="Wingdings 2" charset="2"/>
              <a:buChar char="ü"/>
            </a:pPr>
            <a:r>
              <a:rPr lang="en-US" sz="1800"/>
              <a:t>Day 1: Count by 2s </a:t>
            </a:r>
          </a:p>
          <a:p>
            <a:pPr marL="285750" indent="-285750" algn="l">
              <a:buFont typeface="Wingdings 2" charset="2"/>
              <a:buChar char="ü"/>
            </a:pPr>
            <a:r>
              <a:rPr lang="en-US" sz="1800"/>
              <a:t>Day 2: Count by 3s</a:t>
            </a:r>
          </a:p>
          <a:p>
            <a:pPr marL="285750" indent="-285750" algn="l">
              <a:buFont typeface="Wingdings 2" charset="2"/>
              <a:buChar char="ü"/>
            </a:pPr>
            <a:r>
              <a:rPr lang="en-US" sz="1800"/>
              <a:t>Day 3: Mix them</a:t>
            </a:r>
          </a:p>
          <a:p>
            <a:pPr algn="l"/>
            <a:endParaRPr lang="en-US" sz="1800"/>
          </a:p>
        </p:txBody>
      </p:sp>
      <p:pic>
        <p:nvPicPr>
          <p:cNvPr id="9" name="Content Placeholder 8" descr="Blue spiraled photographic film">
            <a:extLst>
              <a:ext uri="{FF2B5EF4-FFF2-40B4-BE49-F238E27FC236}">
                <a16:creationId xmlns:a16="http://schemas.microsoft.com/office/drawing/2014/main" id="{68F33AC5-5C2C-3D7C-7F5A-FE26CBFF69AC}"/>
              </a:ext>
            </a:extLst>
          </p:cNvPr>
          <p:cNvPicPr>
            <a:picLocks noGrp="1" noChangeAspect="1"/>
          </p:cNvPicPr>
          <p:nvPr>
            <p:ph idx="1"/>
          </p:nvPr>
        </p:nvPicPr>
        <p:blipFill>
          <a:blip r:embed="rId3"/>
          <a:stretch>
            <a:fillRect/>
          </a:stretch>
        </p:blipFill>
        <p:spPr>
          <a:xfrm>
            <a:off x="4915348" y="729888"/>
            <a:ext cx="6633184" cy="4974888"/>
          </a:xfrm>
          <a:prstGeom prst="rect">
            <a:avLst/>
          </a:prstGeom>
        </p:spPr>
      </p:pic>
      <p:sp>
        <p:nvSpPr>
          <p:cNvPr id="5" name="TextBox 4">
            <a:extLst>
              <a:ext uri="{FF2B5EF4-FFF2-40B4-BE49-F238E27FC236}">
                <a16:creationId xmlns:a16="http://schemas.microsoft.com/office/drawing/2014/main" id="{B5DCA9C6-8E5E-C009-AEEC-6BE448EBC46D}"/>
              </a:ext>
            </a:extLst>
          </p:cNvPr>
          <p:cNvSpPr txBox="1"/>
          <p:nvPr/>
        </p:nvSpPr>
        <p:spPr>
          <a:xfrm>
            <a:off x="3095304" y="5925890"/>
            <a:ext cx="5990743" cy="523220"/>
          </a:xfrm>
          <a:prstGeom prst="rect">
            <a:avLst/>
          </a:prstGeom>
          <a:noFill/>
        </p:spPr>
        <p:txBody>
          <a:bodyPr wrap="none" rtlCol="0">
            <a:spAutoFit/>
          </a:bodyPr>
          <a:lstStyle/>
          <a:p>
            <a:pPr>
              <a:spcAft>
                <a:spcPts val="600"/>
              </a:spcAft>
            </a:pPr>
            <a:r>
              <a:rPr lang="en-US" sz="2800" dirty="0"/>
              <a:t>👉 Keeps it fresh without reteaching</a:t>
            </a:r>
          </a:p>
        </p:txBody>
      </p:sp>
    </p:spTree>
    <p:extLst>
      <p:ext uri="{BB962C8B-B14F-4D97-AF65-F5344CB8AC3E}">
        <p14:creationId xmlns:p14="http://schemas.microsoft.com/office/powerpoint/2010/main" val="3621203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DB353EA2-D7EC-2441-7323-BBA28FAC65A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F486E2F-D0C1-4083-88AE-1015B8F6E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BAB342-733B-EFC6-2E4E-37B234C61EA1}"/>
              </a:ext>
            </a:extLst>
          </p:cNvPr>
          <p:cNvSpPr>
            <a:spLocks noGrp="1"/>
          </p:cNvSpPr>
          <p:nvPr>
            <p:ph type="title"/>
          </p:nvPr>
        </p:nvSpPr>
        <p:spPr>
          <a:xfrm>
            <a:off x="913795" y="609600"/>
            <a:ext cx="10353762" cy="1257300"/>
          </a:xfrm>
        </p:spPr>
        <p:txBody>
          <a:bodyPr vert="horz" lIns="91440" tIns="45720" rIns="91440" bIns="45720" rtlCol="0" anchor="ctr">
            <a:normAutofit/>
          </a:bodyPr>
          <a:lstStyle/>
          <a:p>
            <a:r>
              <a:rPr lang="en-US" sz="4000" dirty="0"/>
              <a:t>🎯 6. Real-Life Connection</a:t>
            </a:r>
          </a:p>
        </p:txBody>
      </p:sp>
      <p:sp>
        <p:nvSpPr>
          <p:cNvPr id="4" name="Text Placeholder 3">
            <a:extLst>
              <a:ext uri="{FF2B5EF4-FFF2-40B4-BE49-F238E27FC236}">
                <a16:creationId xmlns:a16="http://schemas.microsoft.com/office/drawing/2014/main" id="{1A81817B-D97F-B361-D16B-649F171E772C}"/>
              </a:ext>
            </a:extLst>
          </p:cNvPr>
          <p:cNvSpPr>
            <a:spLocks noGrp="1"/>
          </p:cNvSpPr>
          <p:nvPr>
            <p:ph type="body" sz="half" idx="2"/>
          </p:nvPr>
        </p:nvSpPr>
        <p:spPr>
          <a:xfrm>
            <a:off x="913795" y="2132822"/>
            <a:ext cx="5546272" cy="3658378"/>
          </a:xfrm>
        </p:spPr>
        <p:txBody>
          <a:bodyPr vert="horz" lIns="91440" tIns="45720" rIns="91440" bIns="45720" rtlCol="0" anchor="ctr">
            <a:normAutofit/>
          </a:bodyPr>
          <a:lstStyle/>
          <a:p>
            <a:pPr algn="l"/>
            <a:r>
              <a:rPr lang="en-US" dirty="0"/>
              <a:t>Casually bring it into life:</a:t>
            </a:r>
          </a:p>
          <a:p>
            <a:pPr marL="285750" indent="-285750" algn="l">
              <a:buFont typeface="Wingdings 2" charset="2"/>
              <a:buChar char="ü"/>
            </a:pPr>
            <a:r>
              <a:rPr lang="en-US" dirty="0"/>
              <a:t>We have 2 cookies each – let’s count by 2s</a:t>
            </a:r>
          </a:p>
          <a:p>
            <a:pPr marL="285750" indent="-285750" algn="l">
              <a:buFont typeface="Wingdings 2" charset="2"/>
              <a:buChar char="ü"/>
            </a:pPr>
            <a:r>
              <a:rPr lang="en-US" dirty="0"/>
              <a:t>3 LEGO bricks each – count by 3s</a:t>
            </a:r>
          </a:p>
          <a:p>
            <a:pPr algn="l"/>
            <a:endParaRPr lang="en-US" dirty="0"/>
          </a:p>
        </p:txBody>
      </p:sp>
      <p:pic>
        <p:nvPicPr>
          <p:cNvPr id="21" name="Picture 20">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9" name="Content Placeholder 8" descr="People using abacus">
            <a:extLst>
              <a:ext uri="{FF2B5EF4-FFF2-40B4-BE49-F238E27FC236}">
                <a16:creationId xmlns:a16="http://schemas.microsoft.com/office/drawing/2014/main" id="{C89F9BE4-4123-BC96-979F-3E9C6E1E242B}"/>
              </a:ext>
            </a:extLst>
          </p:cNvPr>
          <p:cNvPicPr>
            <a:picLocks noGrp="1" noChangeAspect="1"/>
          </p:cNvPicPr>
          <p:nvPr>
            <p:ph idx="1"/>
          </p:nvPr>
        </p:nvPicPr>
        <p:blipFill>
          <a:blip r:embed="rId5"/>
          <a:srcRect l="16707" r="-2" b="-2"/>
          <a:stretch>
            <a:fillRect/>
          </a:stretch>
        </p:blipFill>
        <p:spPr>
          <a:xfrm>
            <a:off x="7066560" y="2132822"/>
            <a:ext cx="4065464" cy="3258006"/>
          </a:xfrm>
          <a:prstGeom prst="rect">
            <a:avLst/>
          </a:prstGeom>
        </p:spPr>
      </p:pic>
      <p:sp>
        <p:nvSpPr>
          <p:cNvPr id="5" name="TextBox 4">
            <a:extLst>
              <a:ext uri="{FF2B5EF4-FFF2-40B4-BE49-F238E27FC236}">
                <a16:creationId xmlns:a16="http://schemas.microsoft.com/office/drawing/2014/main" id="{045BEAB6-FBC0-F1C7-C9B4-67E41DD6C381}"/>
              </a:ext>
            </a:extLst>
          </p:cNvPr>
          <p:cNvSpPr txBox="1"/>
          <p:nvPr/>
        </p:nvSpPr>
        <p:spPr>
          <a:xfrm>
            <a:off x="3812648" y="5925890"/>
            <a:ext cx="4556055" cy="523220"/>
          </a:xfrm>
          <a:prstGeom prst="rect">
            <a:avLst/>
          </a:prstGeom>
          <a:noFill/>
        </p:spPr>
        <p:txBody>
          <a:bodyPr wrap="none" rtlCol="0">
            <a:spAutoFit/>
          </a:bodyPr>
          <a:lstStyle/>
          <a:p>
            <a:pPr>
              <a:spcAft>
                <a:spcPts val="600"/>
              </a:spcAft>
            </a:pPr>
            <a:r>
              <a:rPr lang="en-US" sz="2800" dirty="0"/>
              <a:t>👉 Makes math meaningful</a:t>
            </a:r>
          </a:p>
        </p:txBody>
      </p:sp>
    </p:spTree>
    <p:extLst>
      <p:ext uri="{BB962C8B-B14F-4D97-AF65-F5344CB8AC3E}">
        <p14:creationId xmlns:p14="http://schemas.microsoft.com/office/powerpoint/2010/main" val="1158360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53967040-28AB-4A87-C494-1CB073D61FB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A70AACD-844E-363B-1F81-2436ABA4D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2BC55380-B2DA-7C12-2956-B39C0A9CDFAA}"/>
              </a:ext>
            </a:extLst>
          </p:cNvPr>
          <p:cNvSpPr>
            <a:spLocks noGrp="1"/>
          </p:cNvSpPr>
          <p:nvPr>
            <p:ph type="subTitle" idx="1"/>
          </p:nvPr>
        </p:nvSpPr>
        <p:spPr>
          <a:xfrm>
            <a:off x="1370012" y="4790049"/>
            <a:ext cx="9853799" cy="1592822"/>
          </a:xfrm>
          <a:effectLst/>
        </p:spPr>
        <p:txBody>
          <a:bodyPr anchor="t">
            <a:noAutofit/>
          </a:bodyPr>
          <a:lstStyle/>
          <a:p>
            <a:r>
              <a:rPr lang="en-US" sz="2000" dirty="0"/>
              <a:t>Ask: </a:t>
            </a:r>
          </a:p>
          <a:p>
            <a:r>
              <a:rPr lang="en-US" sz="2000" dirty="0"/>
              <a:t>What pattern did you learn today?</a:t>
            </a:r>
          </a:p>
          <a:p>
            <a:r>
              <a:rPr lang="en-US" sz="2000" dirty="0"/>
              <a:t>What helped you remember the numbers? </a:t>
            </a:r>
          </a:p>
        </p:txBody>
      </p:sp>
      <p:sp useBgFill="1">
        <p:nvSpPr>
          <p:cNvPr id="10" name="Freeform: Shape 9">
            <a:extLst>
              <a:ext uri="{FF2B5EF4-FFF2-40B4-BE49-F238E27FC236}">
                <a16:creationId xmlns:a16="http://schemas.microsoft.com/office/drawing/2014/main" id="{F59EA02E-9CFE-9514-513B-8A8585C9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67080"/>
          </a:xfrm>
          <a:custGeom>
            <a:avLst/>
            <a:gdLst>
              <a:gd name="connsiteX0" fmla="*/ 0 w 12192000"/>
              <a:gd name="connsiteY0" fmla="*/ 0 h 4567080"/>
              <a:gd name="connsiteX1" fmla="*/ 12192000 w 12192000"/>
              <a:gd name="connsiteY1" fmla="*/ 0 h 4567080"/>
              <a:gd name="connsiteX2" fmla="*/ 12192000 w 12192000"/>
              <a:gd name="connsiteY2" fmla="*/ 4040874 h 4567080"/>
              <a:gd name="connsiteX3" fmla="*/ 11707453 w 12192000"/>
              <a:gd name="connsiteY3" fmla="*/ 4125902 h 4567080"/>
              <a:gd name="connsiteX4" fmla="*/ 6090444 w 12192000"/>
              <a:gd name="connsiteY4" fmla="*/ 4567080 h 4567080"/>
              <a:gd name="connsiteX5" fmla="*/ 473435 w 12192000"/>
              <a:gd name="connsiteY5" fmla="*/ 4125902 h 4567080"/>
              <a:gd name="connsiteX6" fmla="*/ 0 w 12192000"/>
              <a:gd name="connsiteY6" fmla="*/ 4042824 h 456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7080">
                <a:moveTo>
                  <a:pt x="0" y="0"/>
                </a:moveTo>
                <a:lnTo>
                  <a:pt x="12192000" y="0"/>
                </a:lnTo>
                <a:lnTo>
                  <a:pt x="12192000" y="4040874"/>
                </a:lnTo>
                <a:lnTo>
                  <a:pt x="11707453" y="4125902"/>
                </a:lnTo>
                <a:cubicBezTo>
                  <a:pt x="9955980" y="4411316"/>
                  <a:pt x="8064085" y="4567080"/>
                  <a:pt x="6090444" y="4567080"/>
                </a:cubicBezTo>
                <a:cubicBezTo>
                  <a:pt x="4116804" y="4567080"/>
                  <a:pt x="2224908" y="4411316"/>
                  <a:pt x="473435" y="4125902"/>
                </a:cubicBezTo>
                <a:lnTo>
                  <a:pt x="0" y="4042824"/>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51AC62B-8952-9240-39EA-B1BDF2BAE672}"/>
              </a:ext>
            </a:extLst>
          </p:cNvPr>
          <p:cNvSpPr>
            <a:spLocks noGrp="1"/>
          </p:cNvSpPr>
          <p:nvPr>
            <p:ph type="ctrTitle"/>
          </p:nvPr>
        </p:nvSpPr>
        <p:spPr>
          <a:xfrm>
            <a:off x="1370013" y="1251284"/>
            <a:ext cx="9440862" cy="2458545"/>
          </a:xfrm>
          <a:effectLst/>
        </p:spPr>
        <p:txBody>
          <a:bodyPr anchor="b">
            <a:normAutofit/>
          </a:bodyPr>
          <a:lstStyle/>
          <a:p>
            <a:r>
              <a:rPr lang="en-US" sz="5600" dirty="0"/>
              <a:t>Closing Reflection</a:t>
            </a:r>
          </a:p>
        </p:txBody>
      </p:sp>
    </p:spTree>
    <p:extLst>
      <p:ext uri="{BB962C8B-B14F-4D97-AF65-F5344CB8AC3E}">
        <p14:creationId xmlns:p14="http://schemas.microsoft.com/office/powerpoint/2010/main" val="296527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F205-E8A9-4237-8AD2-ABD9BF694F3E}"/>
              </a:ext>
            </a:extLst>
          </p:cNvPr>
          <p:cNvSpPr>
            <a:spLocks noGrp="1"/>
          </p:cNvSpPr>
          <p:nvPr>
            <p:ph type="title"/>
          </p:nvPr>
        </p:nvSpPr>
        <p:spPr>
          <a:xfrm>
            <a:off x="913795" y="609600"/>
            <a:ext cx="10353762" cy="1257300"/>
          </a:xfrm>
        </p:spPr>
        <p:txBody>
          <a:bodyPr>
            <a:normAutofit/>
          </a:bodyPr>
          <a:lstStyle/>
          <a:p>
            <a:r>
              <a:rPr lang="en-US" dirty="0"/>
              <a:t>Learning Objectives</a:t>
            </a:r>
          </a:p>
        </p:txBody>
      </p:sp>
      <p:graphicFrame>
        <p:nvGraphicFramePr>
          <p:cNvPr id="12" name="Content Placeholder 2" descr="SmartArt graphic">
            <a:extLst>
              <a:ext uri="{FF2B5EF4-FFF2-40B4-BE49-F238E27FC236}">
                <a16:creationId xmlns:a16="http://schemas.microsoft.com/office/drawing/2014/main" id="{1E5659A2-FA7D-4C38-864B-37B42C27540F}"/>
              </a:ext>
            </a:extLst>
          </p:cNvPr>
          <p:cNvGraphicFramePr>
            <a:graphicFrameLocks noGrp="1"/>
          </p:cNvGraphicFramePr>
          <p:nvPr>
            <p:ph idx="1"/>
            <p:extLst>
              <p:ext uri="{D42A27DB-BD31-4B8C-83A1-F6EECF244321}">
                <p14:modId xmlns:p14="http://schemas.microsoft.com/office/powerpoint/2010/main" val="1765467131"/>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5077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983B6-3278-5840-B304-1DEFEDC1AD4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029BD7-6030-DEB8-0FF9-101FC8F97645}"/>
              </a:ext>
            </a:extLst>
          </p:cNvPr>
          <p:cNvSpPr>
            <a:spLocks noGrp="1"/>
          </p:cNvSpPr>
          <p:nvPr>
            <p:ph idx="1"/>
          </p:nvPr>
        </p:nvSpPr>
        <p:spPr/>
        <p:txBody>
          <a:bodyPr>
            <a:normAutofit/>
          </a:bodyPr>
          <a:lstStyle/>
          <a:p>
            <a:pPr marL="36900" indent="0" algn="ctr">
              <a:buNone/>
            </a:pPr>
            <a:r>
              <a:rPr lang="en-US" sz="3200" dirty="0"/>
              <a:t>This lesson blends: </a:t>
            </a:r>
          </a:p>
          <a:p>
            <a:pPr algn="ctr">
              <a:buFont typeface="Wingdings" panose="05000000000000000000" pitchFamily="2" charset="2"/>
              <a:buChar char="Ø"/>
            </a:pPr>
            <a:r>
              <a:rPr lang="en-US" sz="3200" dirty="0"/>
              <a:t>Music 🎵</a:t>
            </a:r>
          </a:p>
          <a:p>
            <a:pPr algn="ctr">
              <a:buFont typeface="Wingdings" panose="05000000000000000000" pitchFamily="2" charset="2"/>
              <a:buChar char="Ø"/>
            </a:pPr>
            <a:r>
              <a:rPr lang="en-US" sz="3200" dirty="0"/>
              <a:t>Movement 🏃‍♀️</a:t>
            </a:r>
          </a:p>
          <a:p>
            <a:pPr algn="ctr">
              <a:buFont typeface="Wingdings" panose="05000000000000000000" pitchFamily="2" charset="2"/>
              <a:buChar char="Ø"/>
            </a:pPr>
            <a:r>
              <a:rPr lang="en-US" sz="3200" dirty="0"/>
              <a:t>Hands-on building 🧱 </a:t>
            </a:r>
          </a:p>
          <a:p>
            <a:pPr algn="ctr">
              <a:buFont typeface="Wingdings" panose="05000000000000000000" pitchFamily="2" charset="2"/>
              <a:buChar char="Ø"/>
            </a:pPr>
            <a:r>
              <a:rPr lang="en-US" sz="3200" dirty="0"/>
              <a:t>Visual patterns 🔢</a:t>
            </a:r>
          </a:p>
          <a:p>
            <a:pPr marL="36900" indent="0" algn="ctr">
              <a:buNone/>
            </a:pPr>
            <a:endParaRPr lang="en-US" sz="3200" dirty="0"/>
          </a:p>
        </p:txBody>
      </p:sp>
      <p:sp>
        <p:nvSpPr>
          <p:cNvPr id="5" name="Title 4">
            <a:extLst>
              <a:ext uri="{FF2B5EF4-FFF2-40B4-BE49-F238E27FC236}">
                <a16:creationId xmlns:a16="http://schemas.microsoft.com/office/drawing/2014/main" id="{363CB918-644F-E509-58FC-11144EC80F99}"/>
              </a:ext>
            </a:extLst>
          </p:cNvPr>
          <p:cNvSpPr>
            <a:spLocks noGrp="1"/>
          </p:cNvSpPr>
          <p:nvPr>
            <p:ph type="title"/>
          </p:nvPr>
        </p:nvSpPr>
        <p:spPr/>
        <p:txBody>
          <a:bodyPr/>
          <a:lstStyle/>
          <a:p>
            <a:r>
              <a:rPr lang="en-US" dirty="0"/>
              <a:t>💡 Summary</a:t>
            </a:r>
          </a:p>
        </p:txBody>
      </p:sp>
      <p:sp>
        <p:nvSpPr>
          <p:cNvPr id="6" name="TextBox 5">
            <a:extLst>
              <a:ext uri="{FF2B5EF4-FFF2-40B4-BE49-F238E27FC236}">
                <a16:creationId xmlns:a16="http://schemas.microsoft.com/office/drawing/2014/main" id="{E2ADEA6A-1649-87DD-3DA3-C39C2E7F6E64}"/>
              </a:ext>
            </a:extLst>
          </p:cNvPr>
          <p:cNvSpPr txBox="1"/>
          <p:nvPr/>
        </p:nvSpPr>
        <p:spPr>
          <a:xfrm>
            <a:off x="839078" y="6000749"/>
            <a:ext cx="10503196" cy="369332"/>
          </a:xfrm>
          <a:prstGeom prst="rect">
            <a:avLst/>
          </a:prstGeom>
          <a:noFill/>
        </p:spPr>
        <p:txBody>
          <a:bodyPr wrap="none" rtlCol="0">
            <a:spAutoFit/>
          </a:bodyPr>
          <a:lstStyle/>
          <a:p>
            <a:r>
              <a:rPr lang="en-US" dirty="0"/>
              <a:t>…which is exactly what helps skip counting </a:t>
            </a:r>
            <a:r>
              <a:rPr lang="en-US" i="1" dirty="0"/>
              <a:t>stick</a:t>
            </a:r>
            <a:r>
              <a:rPr lang="en-US" dirty="0"/>
              <a:t>, especially for kids who need multi-sensory learning.</a:t>
            </a:r>
          </a:p>
        </p:txBody>
      </p:sp>
    </p:spTree>
    <p:extLst>
      <p:ext uri="{BB962C8B-B14F-4D97-AF65-F5344CB8AC3E}">
        <p14:creationId xmlns:p14="http://schemas.microsoft.com/office/powerpoint/2010/main" val="2458958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C9539-987C-0272-F2DA-BAE4ECAC8E72}"/>
              </a:ext>
            </a:extLst>
          </p:cNvPr>
          <p:cNvSpPr>
            <a:spLocks noGrp="1"/>
          </p:cNvSpPr>
          <p:nvPr>
            <p:ph type="title"/>
          </p:nvPr>
        </p:nvSpPr>
        <p:spPr>
          <a:xfrm>
            <a:off x="913795" y="609600"/>
            <a:ext cx="10353762" cy="1257300"/>
          </a:xfrm>
        </p:spPr>
        <p:txBody>
          <a:bodyPr>
            <a:normAutofit/>
          </a:bodyPr>
          <a:lstStyle/>
          <a:p>
            <a:r>
              <a:rPr lang="en-US" dirty="0"/>
              <a:t>Standards Alignment General</a:t>
            </a:r>
          </a:p>
        </p:txBody>
      </p:sp>
      <p:graphicFrame>
        <p:nvGraphicFramePr>
          <p:cNvPr id="5" name="Content Placeholder 4">
            <a:extLst>
              <a:ext uri="{FF2B5EF4-FFF2-40B4-BE49-F238E27FC236}">
                <a16:creationId xmlns:a16="http://schemas.microsoft.com/office/drawing/2014/main" id="{E6A7A540-794C-4A74-BCD0-856331A2E75C}"/>
              </a:ext>
            </a:extLst>
          </p:cNvPr>
          <p:cNvGraphicFramePr>
            <a:graphicFrameLocks noGrp="1"/>
          </p:cNvGraphicFramePr>
          <p:nvPr>
            <p:ph idx="1"/>
            <p:extLst>
              <p:ext uri="{D42A27DB-BD31-4B8C-83A1-F6EECF244321}">
                <p14:modId xmlns:p14="http://schemas.microsoft.com/office/powerpoint/2010/main" val="2465884605"/>
              </p:ext>
              <p:ext uri="{E7BDC344-281C-4309-B0C6-D0EE65EED2A8}">
                <p202:designPr xmlns:p202="http://schemas.microsoft.com/office/powerpoint/2020/02/main">
                  <p202:designTagLst>
                    <p202:designTag name="ARCH:1:CLS" val="StackedSequentialContentTable"/>
                  </p202:designTagLst>
                </p202:designPr>
              </p:ext>
            </p:extLst>
          </p:nvPr>
        </p:nvGraphicFramePr>
        <p:xfrm>
          <a:off x="3386493" y="2314575"/>
          <a:ext cx="5408365" cy="2228850"/>
        </p:xfrm>
        <a:graphic>
          <a:graphicData uri="http://schemas.openxmlformats.org/drawingml/2006/table">
            <a:tbl>
              <a:tblPr firstRow="1" bandRow="1">
                <a:noFill/>
                <a:tableStyleId>{5C22544A-7EE6-4342-B048-85BDC9FD1C3A}</a:tableStyleId>
              </a:tblPr>
              <a:tblGrid>
                <a:gridCol w="501319">
                  <a:extLst>
                    <a:ext uri="{9D8B030D-6E8A-4147-A177-3AD203B41FA5}">
                      <a16:colId xmlns:a16="http://schemas.microsoft.com/office/drawing/2014/main" val="1401807418"/>
                    </a:ext>
                  </a:extLst>
                </a:gridCol>
                <a:gridCol w="4907046">
                  <a:extLst>
                    <a:ext uri="{9D8B030D-6E8A-4147-A177-3AD203B41FA5}">
                      <a16:colId xmlns:a16="http://schemas.microsoft.com/office/drawing/2014/main" val="1316867112"/>
                    </a:ext>
                  </a:extLst>
                </a:gridCol>
              </a:tblGrid>
              <a:tr h="742950">
                <a:tc>
                  <a:txBody>
                    <a:bodyPr/>
                    <a:lstStyle/>
                    <a:p>
                      <a:pPr algn="ctr">
                        <a:buNone/>
                      </a:pPr>
                      <a:r>
                        <a:rPr lang="en-US" sz="2600" b="1" cap="none" spc="0" dirty="0">
                          <a:solidFill>
                            <a:schemeClr val="accent1"/>
                          </a:solidFill>
                          <a:effectLst/>
                        </a:rPr>
                        <a:t>1</a:t>
                      </a:r>
                    </a:p>
                  </a:txBody>
                  <a:tcPr marL="110704" marR="110704" marT="110704" marB="110704"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lgn="ctr">
                        <a:buNone/>
                      </a:pPr>
                      <a:r>
                        <a:rPr lang="en-US" sz="1600" b="0" cap="none" spc="0" dirty="0">
                          <a:solidFill>
                            <a:schemeClr val="tx1"/>
                          </a:solidFill>
                        </a:rPr>
                        <a:t>Number Sense and operations</a:t>
                      </a:r>
                    </a:p>
                  </a:txBody>
                  <a:tcPr marL="110704" marR="110704" marT="110704" marB="110704"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334973165"/>
                  </a:ext>
                </a:extLst>
              </a:tr>
              <a:tr h="742950">
                <a:tc>
                  <a:txBody>
                    <a:bodyPr/>
                    <a:lstStyle/>
                    <a:p>
                      <a:pPr algn="ctr">
                        <a:buNone/>
                      </a:pPr>
                      <a:r>
                        <a:rPr lang="en-US" sz="2600" b="1" cap="none" spc="0" dirty="0">
                          <a:solidFill>
                            <a:schemeClr val="accent1"/>
                          </a:solidFill>
                          <a:effectLst/>
                        </a:rPr>
                        <a:t>2</a:t>
                      </a:r>
                    </a:p>
                  </a:txBody>
                  <a:tcPr marL="110704" marR="110704" marT="110704" marB="110704"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lgn="ctr">
                        <a:buNone/>
                      </a:pPr>
                      <a:r>
                        <a:rPr lang="en-US" sz="1600" b="0" cap="none" spc="0" dirty="0">
                          <a:solidFill>
                            <a:schemeClr val="tx1"/>
                          </a:solidFill>
                        </a:rPr>
                        <a:t>Recognizing patterns in numbers </a:t>
                      </a:r>
                    </a:p>
                  </a:txBody>
                  <a:tcPr marL="110704" marR="110704" marT="110704" marB="110704"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2558150709"/>
                  </a:ext>
                </a:extLst>
              </a:tr>
              <a:tr h="742950">
                <a:tc>
                  <a:txBody>
                    <a:bodyPr/>
                    <a:lstStyle/>
                    <a:p>
                      <a:pPr algn="ctr">
                        <a:buNone/>
                      </a:pPr>
                      <a:r>
                        <a:rPr lang="en-US" sz="2600" b="1" cap="none" spc="0">
                          <a:solidFill>
                            <a:schemeClr val="accent1"/>
                          </a:solidFill>
                          <a:effectLst/>
                        </a:rPr>
                        <a:t>3</a:t>
                      </a:r>
                    </a:p>
                  </a:txBody>
                  <a:tcPr marL="110704" marR="110704" marT="110704" marB="110704"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lgn="ctr">
                        <a:buNone/>
                      </a:pPr>
                      <a:r>
                        <a:rPr lang="en-US" sz="1600" b="0" cap="none" spc="0" dirty="0">
                          <a:solidFill>
                            <a:schemeClr val="tx1"/>
                          </a:solidFill>
                        </a:rPr>
                        <a:t>Foundations for multiplication </a:t>
                      </a:r>
                    </a:p>
                  </a:txBody>
                  <a:tcPr marL="110704" marR="110704" marT="110704" marB="110704"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504787633"/>
                  </a:ext>
                </a:extLst>
              </a:tr>
            </a:tbl>
          </a:graphicData>
        </a:graphic>
      </p:graphicFrame>
    </p:spTree>
    <p:extLst>
      <p:ext uri="{BB962C8B-B14F-4D97-AF65-F5344CB8AC3E}">
        <p14:creationId xmlns:p14="http://schemas.microsoft.com/office/powerpoint/2010/main" val="3230815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F6E7D-4FB5-CC52-CA3C-4E2E377BBE85}"/>
              </a:ext>
            </a:extLst>
          </p:cNvPr>
          <p:cNvSpPr>
            <a:spLocks noGrp="1"/>
          </p:cNvSpPr>
          <p:nvPr>
            <p:ph type="title"/>
          </p:nvPr>
        </p:nvSpPr>
        <p:spPr/>
        <p:txBody>
          <a:bodyPr/>
          <a:lstStyle/>
          <a:p>
            <a:r>
              <a:rPr lang="en-US" dirty="0"/>
              <a:t>Key Concept	</a:t>
            </a:r>
          </a:p>
        </p:txBody>
      </p:sp>
      <p:sp>
        <p:nvSpPr>
          <p:cNvPr id="3" name="Content Placeholder 2">
            <a:extLst>
              <a:ext uri="{FF2B5EF4-FFF2-40B4-BE49-F238E27FC236}">
                <a16:creationId xmlns:a16="http://schemas.microsoft.com/office/drawing/2014/main" id="{9581F336-FB9D-334E-4D93-4BE82FD974CF}"/>
              </a:ext>
            </a:extLst>
          </p:cNvPr>
          <p:cNvSpPr>
            <a:spLocks noGrp="1"/>
          </p:cNvSpPr>
          <p:nvPr>
            <p:ph idx="1"/>
          </p:nvPr>
        </p:nvSpPr>
        <p:spPr/>
        <p:txBody>
          <a:bodyPr>
            <a:normAutofit/>
          </a:bodyPr>
          <a:lstStyle/>
          <a:p>
            <a:pPr marL="36900" indent="0" algn="ctr">
              <a:buNone/>
            </a:pPr>
            <a:r>
              <a:rPr lang="en-US" sz="3200" dirty="0"/>
              <a:t>🧠 Skip counting is </a:t>
            </a:r>
            <a:r>
              <a:rPr lang="en-US" sz="3200" i="1" dirty="0"/>
              <a:t>repeated addition</a:t>
            </a:r>
            <a:r>
              <a:rPr lang="en-US" sz="3200" dirty="0"/>
              <a:t> (ex: counting by 2 = adding 2 each time.)</a:t>
            </a:r>
          </a:p>
        </p:txBody>
      </p:sp>
    </p:spTree>
    <p:extLst>
      <p:ext uri="{BB962C8B-B14F-4D97-AF65-F5344CB8AC3E}">
        <p14:creationId xmlns:p14="http://schemas.microsoft.com/office/powerpoint/2010/main" val="3762307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DA58-06B9-67EA-02FB-F8391E82EEF0}"/>
              </a:ext>
            </a:extLst>
          </p:cNvPr>
          <p:cNvSpPr>
            <a:spLocks noGrp="1"/>
          </p:cNvSpPr>
          <p:nvPr>
            <p:ph type="title"/>
          </p:nvPr>
        </p:nvSpPr>
        <p:spPr/>
        <p:txBody>
          <a:bodyPr/>
          <a:lstStyle/>
          <a:p>
            <a:r>
              <a:rPr lang="en-US" dirty="0"/>
              <a:t>Warm-Up: Skip Counting Songs</a:t>
            </a:r>
          </a:p>
        </p:txBody>
      </p:sp>
      <p:sp>
        <p:nvSpPr>
          <p:cNvPr id="3" name="Text Placeholder 2">
            <a:extLst>
              <a:ext uri="{FF2B5EF4-FFF2-40B4-BE49-F238E27FC236}">
                <a16:creationId xmlns:a16="http://schemas.microsoft.com/office/drawing/2014/main" id="{F8E2197E-236A-F045-E834-21F75F4D5DC8}"/>
              </a:ext>
            </a:extLst>
          </p:cNvPr>
          <p:cNvSpPr>
            <a:spLocks noGrp="1"/>
          </p:cNvSpPr>
          <p:nvPr>
            <p:ph type="body" idx="1"/>
          </p:nvPr>
        </p:nvSpPr>
        <p:spPr/>
        <p:txBody>
          <a:bodyPr/>
          <a:lstStyle/>
          <a:p>
            <a:r>
              <a:rPr lang="en-US" dirty="0"/>
              <a:t>How to use:</a:t>
            </a:r>
          </a:p>
        </p:txBody>
      </p:sp>
      <p:sp>
        <p:nvSpPr>
          <p:cNvPr id="4" name="Content Placeholder 3">
            <a:extLst>
              <a:ext uri="{FF2B5EF4-FFF2-40B4-BE49-F238E27FC236}">
                <a16:creationId xmlns:a16="http://schemas.microsoft.com/office/drawing/2014/main" id="{FA79812E-F0F9-25C9-1700-53122407F767}"/>
              </a:ext>
            </a:extLst>
          </p:cNvPr>
          <p:cNvSpPr>
            <a:spLocks noGrp="1"/>
          </p:cNvSpPr>
          <p:nvPr>
            <p:ph sz="half" idx="2"/>
          </p:nvPr>
        </p:nvSpPr>
        <p:spPr/>
        <p:txBody>
          <a:bodyPr/>
          <a:lstStyle/>
          <a:p>
            <a:r>
              <a:rPr lang="en-US" dirty="0"/>
              <a:t>Play the song for the chosen number (ex: counting by 2s)</a:t>
            </a:r>
          </a:p>
          <a:p>
            <a:r>
              <a:rPr lang="en-US" dirty="0"/>
              <a:t>Encourage movement (clapping, bouncing, marching)</a:t>
            </a:r>
          </a:p>
          <a:p>
            <a:r>
              <a:rPr lang="en-US" dirty="0"/>
              <a:t>Repeat daily for consistency </a:t>
            </a:r>
          </a:p>
        </p:txBody>
      </p:sp>
      <p:pic>
        <p:nvPicPr>
          <p:cNvPr id="10" name="Content Placeholder 9" descr="Young women in Indian dress dancing">
            <a:extLst>
              <a:ext uri="{FF2B5EF4-FFF2-40B4-BE49-F238E27FC236}">
                <a16:creationId xmlns:a16="http://schemas.microsoft.com/office/drawing/2014/main" id="{B6950B0D-7B2C-40A2-653E-27F9392EEBD2}"/>
              </a:ext>
            </a:extLst>
          </p:cNvPr>
          <p:cNvPicPr>
            <a:picLocks noGrp="1" noChangeAspect="1"/>
          </p:cNvPicPr>
          <p:nvPr>
            <p:ph sz="quarter" idx="4"/>
          </p:nvPr>
        </p:nvPicPr>
        <p:blipFill>
          <a:blip r:embed="rId2"/>
          <a:stretch>
            <a:fillRect/>
          </a:stretch>
        </p:blipFill>
        <p:spPr>
          <a:xfrm>
            <a:off x="6595402" y="2201863"/>
            <a:ext cx="4565384" cy="3043237"/>
          </a:xfrm>
        </p:spPr>
      </p:pic>
      <p:sp>
        <p:nvSpPr>
          <p:cNvPr id="7" name="TextBox 6">
            <a:extLst>
              <a:ext uri="{FF2B5EF4-FFF2-40B4-BE49-F238E27FC236}">
                <a16:creationId xmlns:a16="http://schemas.microsoft.com/office/drawing/2014/main" id="{0D92CA10-3892-5846-AF18-98A4EC750414}"/>
              </a:ext>
            </a:extLst>
          </p:cNvPr>
          <p:cNvSpPr txBox="1"/>
          <p:nvPr/>
        </p:nvSpPr>
        <p:spPr>
          <a:xfrm>
            <a:off x="1996816" y="6248400"/>
            <a:ext cx="7627922" cy="369332"/>
          </a:xfrm>
          <a:prstGeom prst="rect">
            <a:avLst/>
          </a:prstGeom>
          <a:noFill/>
        </p:spPr>
        <p:txBody>
          <a:bodyPr wrap="none" rtlCol="0">
            <a:spAutoFit/>
          </a:bodyPr>
          <a:lstStyle/>
          <a:p>
            <a:r>
              <a:rPr lang="en-US" dirty="0"/>
              <a:t>👉 This builds rhythm + memory (especially helpful for auditory learners)</a:t>
            </a:r>
          </a:p>
        </p:txBody>
      </p:sp>
      <p:sp>
        <p:nvSpPr>
          <p:cNvPr id="8" name="TextBox 7">
            <a:extLst>
              <a:ext uri="{FF2B5EF4-FFF2-40B4-BE49-F238E27FC236}">
                <a16:creationId xmlns:a16="http://schemas.microsoft.com/office/drawing/2014/main" id="{452C06CF-FA40-91F6-98F3-FC4FB16DD2F7}"/>
              </a:ext>
            </a:extLst>
          </p:cNvPr>
          <p:cNvSpPr txBox="1"/>
          <p:nvPr/>
        </p:nvSpPr>
        <p:spPr>
          <a:xfrm>
            <a:off x="1996816" y="1472612"/>
            <a:ext cx="8385372" cy="369332"/>
          </a:xfrm>
          <a:prstGeom prst="rect">
            <a:avLst/>
          </a:prstGeom>
          <a:noFill/>
        </p:spPr>
        <p:txBody>
          <a:bodyPr wrap="none" rtlCol="0">
            <a:spAutoFit/>
          </a:bodyPr>
          <a:lstStyle/>
          <a:p>
            <a:r>
              <a:rPr lang="en-US" dirty="0"/>
              <a:t>👉 Use skip counting songs from </a:t>
            </a:r>
            <a:r>
              <a:rPr lang="en-US" dirty="0">
                <a:hlinkClick r:id="rId3"/>
              </a:rPr>
              <a:t>Homeschool Helper </a:t>
            </a:r>
            <a:r>
              <a:rPr lang="en-US" dirty="0"/>
              <a:t>(Link to YouTube Channel)</a:t>
            </a:r>
          </a:p>
        </p:txBody>
      </p:sp>
    </p:spTree>
    <p:extLst>
      <p:ext uri="{BB962C8B-B14F-4D97-AF65-F5344CB8AC3E}">
        <p14:creationId xmlns:p14="http://schemas.microsoft.com/office/powerpoint/2010/main" val="222065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486E2F-D0C1-4083-88AE-1015B8F6E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58E292-8705-EFC9-E895-E533007C778C}"/>
              </a:ext>
            </a:extLst>
          </p:cNvPr>
          <p:cNvSpPr>
            <a:spLocks noGrp="1"/>
          </p:cNvSpPr>
          <p:nvPr>
            <p:ph type="title"/>
          </p:nvPr>
        </p:nvSpPr>
        <p:spPr>
          <a:xfrm>
            <a:off x="913795" y="609600"/>
            <a:ext cx="10353762" cy="1257300"/>
          </a:xfrm>
        </p:spPr>
        <p:txBody>
          <a:bodyPr>
            <a:normAutofit/>
          </a:bodyPr>
          <a:lstStyle/>
          <a:p>
            <a:r>
              <a:rPr lang="en-US" dirty="0"/>
              <a:t>Hands-On Activity: Build &amp; Count</a:t>
            </a:r>
          </a:p>
        </p:txBody>
      </p:sp>
      <p:sp>
        <p:nvSpPr>
          <p:cNvPr id="3" name="Content Placeholder 2">
            <a:extLst>
              <a:ext uri="{FF2B5EF4-FFF2-40B4-BE49-F238E27FC236}">
                <a16:creationId xmlns:a16="http://schemas.microsoft.com/office/drawing/2014/main" id="{6CF5F25A-CCB9-9109-BBE4-81B9E77A4951}"/>
              </a:ext>
            </a:extLst>
          </p:cNvPr>
          <p:cNvSpPr>
            <a:spLocks noGrp="1"/>
          </p:cNvSpPr>
          <p:nvPr>
            <p:ph idx="1"/>
          </p:nvPr>
        </p:nvSpPr>
        <p:spPr>
          <a:xfrm>
            <a:off x="913795" y="2132822"/>
            <a:ext cx="5546272" cy="3658378"/>
          </a:xfrm>
        </p:spPr>
        <p:txBody>
          <a:bodyPr anchor="ctr">
            <a:normAutofit/>
          </a:bodyPr>
          <a:lstStyle/>
          <a:p>
            <a:pPr marL="36900" indent="0">
              <a:lnSpc>
                <a:spcPct val="90000"/>
              </a:lnSpc>
              <a:buNone/>
            </a:pPr>
            <a:r>
              <a:rPr lang="en-US" sz="1100" b="1"/>
              <a:t>Materials:</a:t>
            </a:r>
          </a:p>
          <a:p>
            <a:pPr lvl="1">
              <a:lnSpc>
                <a:spcPct val="90000"/>
              </a:lnSpc>
            </a:pPr>
            <a:r>
              <a:rPr lang="en-US" sz="1100"/>
              <a:t>Blocks or manipulatives</a:t>
            </a:r>
          </a:p>
          <a:p>
            <a:pPr lvl="1">
              <a:lnSpc>
                <a:spcPct val="90000"/>
              </a:lnSpc>
            </a:pPr>
            <a:endParaRPr lang="en-US" sz="1100"/>
          </a:p>
          <a:p>
            <a:pPr marL="53975" lvl="1" indent="0">
              <a:lnSpc>
                <a:spcPct val="90000"/>
              </a:lnSpc>
              <a:buNone/>
            </a:pPr>
            <a:r>
              <a:rPr lang="en-US" sz="1100" b="1"/>
              <a:t>Steps: </a:t>
            </a:r>
          </a:p>
          <a:p>
            <a:pPr marL="511175" lvl="1" indent="-457200">
              <a:lnSpc>
                <a:spcPct val="90000"/>
              </a:lnSpc>
              <a:buAutoNum type="arabicPeriod"/>
            </a:pPr>
            <a:r>
              <a:rPr lang="en-US" sz="1100"/>
              <a:t>Have your child build stacks</a:t>
            </a:r>
          </a:p>
          <a:p>
            <a:pPr marL="817175" lvl="2" indent="-457200">
              <a:lnSpc>
                <a:spcPct val="90000"/>
              </a:lnSpc>
              <a:buAutoNum type="arabicPeriod"/>
            </a:pPr>
            <a:r>
              <a:rPr lang="en-US" sz="1100"/>
              <a:t>Counting by 2 </a:t>
            </a:r>
            <a:r>
              <a:rPr lang="en-US" sz="1100">
                <a:sym typeface="Wingdings" panose="05000000000000000000" pitchFamily="2" charset="2"/>
              </a:rPr>
              <a:t> stacks of 2 </a:t>
            </a:r>
          </a:p>
          <a:p>
            <a:pPr marL="817175" lvl="2" indent="-457200">
              <a:lnSpc>
                <a:spcPct val="90000"/>
              </a:lnSpc>
              <a:buAutoNum type="arabicPeriod"/>
            </a:pPr>
            <a:r>
              <a:rPr lang="en-US" sz="1100">
                <a:sym typeface="Wingdings" panose="05000000000000000000" pitchFamily="2" charset="2"/>
              </a:rPr>
              <a:t>Counting by 3  stacks of 3</a:t>
            </a:r>
          </a:p>
          <a:p>
            <a:pPr marL="342900" lvl="2" indent="-342900">
              <a:lnSpc>
                <a:spcPct val="90000"/>
              </a:lnSpc>
              <a:buAutoNum type="arabicPeriod" startAt="2"/>
            </a:pPr>
            <a:r>
              <a:rPr lang="en-US" sz="1100">
                <a:sym typeface="Wingdings" panose="05000000000000000000" pitchFamily="2" charset="2"/>
              </a:rPr>
              <a:t>Line the stacks up</a:t>
            </a:r>
          </a:p>
          <a:p>
            <a:pPr marL="342900" lvl="2" indent="-342900">
              <a:lnSpc>
                <a:spcPct val="90000"/>
              </a:lnSpc>
              <a:buAutoNum type="arabicPeriod" startAt="2"/>
            </a:pPr>
            <a:r>
              <a:rPr lang="en-US" sz="1100">
                <a:sym typeface="Wingdings" panose="05000000000000000000" pitchFamily="2" charset="2"/>
              </a:rPr>
              <a:t>Count each stack together</a:t>
            </a:r>
          </a:p>
          <a:p>
            <a:pPr marL="0" lvl="2" indent="0">
              <a:lnSpc>
                <a:spcPct val="90000"/>
              </a:lnSpc>
              <a:buNone/>
            </a:pPr>
            <a:r>
              <a:rPr lang="en-US" sz="1100" b="1">
                <a:sym typeface="Wingdings" panose="05000000000000000000" pitchFamily="2" charset="2"/>
              </a:rPr>
              <a:t>Connect the Learning:</a:t>
            </a:r>
          </a:p>
          <a:p>
            <a:pPr marL="0" lvl="2" indent="0">
              <a:lnSpc>
                <a:spcPct val="90000"/>
              </a:lnSpc>
              <a:buNone/>
              <a:tabLst>
                <a:tab pos="1308100" algn="l"/>
              </a:tabLst>
            </a:pPr>
            <a:r>
              <a:rPr lang="en-US" sz="1100">
                <a:sym typeface="Wingdings" panose="05000000000000000000" pitchFamily="2" charset="2"/>
              </a:rPr>
              <a:t>	Each time we add another stack, we are adding 2 more.</a:t>
            </a:r>
          </a:p>
          <a:p>
            <a:pPr marL="0" lvl="2" indent="0">
              <a:lnSpc>
                <a:spcPct val="90000"/>
              </a:lnSpc>
              <a:buNone/>
              <a:tabLst>
                <a:tab pos="1308100" algn="l"/>
              </a:tabLst>
            </a:pPr>
            <a:r>
              <a:rPr lang="en-US" sz="1100">
                <a:sym typeface="Wingdings" panose="05000000000000000000" pitchFamily="2" charset="2"/>
              </a:rPr>
              <a:t>	Reinforce: Skip counting = adding the same number over and over again. </a:t>
            </a:r>
          </a:p>
        </p:txBody>
      </p:sp>
      <p:pic>
        <p:nvPicPr>
          <p:cNvPr id="12" name="Picture 11">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5" name="Picture 4" descr="Children playing with toy blocks">
            <a:extLst>
              <a:ext uri="{FF2B5EF4-FFF2-40B4-BE49-F238E27FC236}">
                <a16:creationId xmlns:a16="http://schemas.microsoft.com/office/drawing/2014/main" id="{1E326B89-9407-A8EC-3FC7-D94EEB03DE91}"/>
              </a:ext>
            </a:extLst>
          </p:cNvPr>
          <p:cNvPicPr>
            <a:picLocks noChangeAspect="1"/>
          </p:cNvPicPr>
          <p:nvPr/>
        </p:nvPicPr>
        <p:blipFill>
          <a:blip r:embed="rId4"/>
          <a:srcRect l="16707" r="-2" b="-2"/>
          <a:stretch>
            <a:fillRect/>
          </a:stretch>
        </p:blipFill>
        <p:spPr>
          <a:xfrm>
            <a:off x="7066560" y="2132822"/>
            <a:ext cx="4065464" cy="3258006"/>
          </a:xfrm>
          <a:prstGeom prst="rect">
            <a:avLst/>
          </a:prstGeom>
        </p:spPr>
      </p:pic>
    </p:spTree>
    <p:extLst>
      <p:ext uri="{BB962C8B-B14F-4D97-AF65-F5344CB8AC3E}">
        <p14:creationId xmlns:p14="http://schemas.microsoft.com/office/powerpoint/2010/main" val="2539265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49A64B93-BD85-BA4C-C602-F616C6E5B811}"/>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159AEC-BE76-C6B6-24A7-F95B870223EC}"/>
              </a:ext>
            </a:extLst>
          </p:cNvPr>
          <p:cNvSpPr>
            <a:spLocks noGrp="1"/>
          </p:cNvSpPr>
          <p:nvPr>
            <p:ph type="title"/>
          </p:nvPr>
        </p:nvSpPr>
        <p:spPr>
          <a:xfrm>
            <a:off x="913795" y="609599"/>
            <a:ext cx="5978072" cy="1481150"/>
          </a:xfrm>
        </p:spPr>
        <p:txBody>
          <a:bodyPr>
            <a:normAutofit/>
          </a:bodyPr>
          <a:lstStyle/>
          <a:p>
            <a:r>
              <a:rPr lang="en-US"/>
              <a:t>Number Card Sequencing</a:t>
            </a:r>
            <a:endParaRPr lang="en-US" dirty="0"/>
          </a:p>
        </p:txBody>
      </p:sp>
      <p:sp>
        <p:nvSpPr>
          <p:cNvPr id="3" name="Content Placeholder 2">
            <a:extLst>
              <a:ext uri="{FF2B5EF4-FFF2-40B4-BE49-F238E27FC236}">
                <a16:creationId xmlns:a16="http://schemas.microsoft.com/office/drawing/2014/main" id="{2E6CDEFE-77D7-F1DA-7372-1E64207E53F5}"/>
              </a:ext>
            </a:extLst>
          </p:cNvPr>
          <p:cNvSpPr>
            <a:spLocks noGrp="1"/>
          </p:cNvSpPr>
          <p:nvPr>
            <p:ph idx="1"/>
          </p:nvPr>
        </p:nvSpPr>
        <p:spPr>
          <a:xfrm>
            <a:off x="627529" y="2090749"/>
            <a:ext cx="6472518" cy="4363839"/>
          </a:xfrm>
        </p:spPr>
        <p:txBody>
          <a:bodyPr anchor="ctr">
            <a:normAutofit/>
          </a:bodyPr>
          <a:lstStyle/>
          <a:p>
            <a:pPr marL="36900" indent="0">
              <a:lnSpc>
                <a:spcPct val="90000"/>
              </a:lnSpc>
              <a:buNone/>
            </a:pPr>
            <a:r>
              <a:rPr lang="en-US" sz="1600" b="1" dirty="0"/>
              <a:t>Materials:</a:t>
            </a:r>
          </a:p>
          <a:p>
            <a:pPr lvl="1">
              <a:lnSpc>
                <a:spcPct val="90000"/>
              </a:lnSpc>
            </a:pPr>
            <a:r>
              <a:rPr lang="en-US" sz="1600" dirty="0">
                <a:hlinkClick r:id="rId4" action="ppaction://hlinkfile"/>
              </a:rPr>
              <a:t>Number cards </a:t>
            </a:r>
            <a:r>
              <a:rPr lang="en-US" sz="1600" dirty="0"/>
              <a:t>(from starting number to  x15 sequence)</a:t>
            </a:r>
          </a:p>
          <a:p>
            <a:pPr lvl="2">
              <a:lnSpc>
                <a:spcPct val="90000"/>
              </a:lnSpc>
            </a:pPr>
            <a:r>
              <a:rPr lang="en-US" sz="1600" dirty="0"/>
              <a:t>Example (by 2s): 2-30 (start with only 1-2 numbers a day, based on your child’s level)</a:t>
            </a:r>
          </a:p>
          <a:p>
            <a:pPr lvl="1">
              <a:lnSpc>
                <a:spcPct val="90000"/>
              </a:lnSpc>
            </a:pPr>
            <a:endParaRPr lang="en-US" sz="1600" dirty="0"/>
          </a:p>
          <a:p>
            <a:pPr marL="53975" lvl="1" indent="0">
              <a:lnSpc>
                <a:spcPct val="90000"/>
              </a:lnSpc>
              <a:buNone/>
            </a:pPr>
            <a:r>
              <a:rPr lang="en-US" sz="1600" b="1" dirty="0"/>
              <a:t>Steps: </a:t>
            </a:r>
          </a:p>
          <a:p>
            <a:pPr marL="511175" lvl="1" indent="-457200">
              <a:lnSpc>
                <a:spcPct val="90000"/>
              </a:lnSpc>
              <a:buAutoNum type="arabicPeriod"/>
            </a:pPr>
            <a:r>
              <a:rPr lang="en-US" sz="1600" dirty="0"/>
              <a:t>Place cards in order together</a:t>
            </a:r>
          </a:p>
          <a:p>
            <a:pPr marL="511175" lvl="1" indent="-457200">
              <a:lnSpc>
                <a:spcPct val="90000"/>
              </a:lnSpc>
              <a:buAutoNum type="arabicPeriod"/>
            </a:pPr>
            <a:r>
              <a:rPr lang="en-US" sz="1600" dirty="0"/>
              <a:t>Read the sequence aloud</a:t>
            </a:r>
          </a:p>
          <a:p>
            <a:pPr marL="511175" lvl="1" indent="-457200">
              <a:lnSpc>
                <a:spcPct val="90000"/>
              </a:lnSpc>
              <a:buAutoNum type="arabicPeriod"/>
            </a:pPr>
            <a:r>
              <a:rPr lang="en-US" sz="1600" dirty="0"/>
              <a:t>Mix them up and reorder</a:t>
            </a:r>
          </a:p>
          <a:p>
            <a:pPr marL="511175" lvl="1" indent="-457200">
              <a:lnSpc>
                <a:spcPct val="90000"/>
              </a:lnSpc>
              <a:buAutoNum type="arabicPeriod"/>
            </a:pPr>
            <a:endParaRPr lang="en-US" sz="1600" dirty="0"/>
          </a:p>
          <a:p>
            <a:pPr marL="53975" lvl="1" indent="0">
              <a:lnSpc>
                <a:spcPct val="90000"/>
              </a:lnSpc>
              <a:buNone/>
            </a:pPr>
            <a:endParaRPr lang="en-US" sz="1600" dirty="0"/>
          </a:p>
          <a:p>
            <a:pPr marL="53975" lvl="1" indent="0">
              <a:lnSpc>
                <a:spcPct val="90000"/>
              </a:lnSpc>
              <a:buNone/>
            </a:pPr>
            <a:r>
              <a:rPr lang="en-US" sz="1600" dirty="0"/>
              <a:t>👉 This supports visual pattern recognition</a:t>
            </a:r>
          </a:p>
        </p:txBody>
      </p:sp>
      <p:pic>
        <p:nvPicPr>
          <p:cNvPr id="29" name="Picture 28">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11" name="Picture 10" descr="Colorful math learning objects">
            <a:extLst>
              <a:ext uri="{FF2B5EF4-FFF2-40B4-BE49-F238E27FC236}">
                <a16:creationId xmlns:a16="http://schemas.microsoft.com/office/drawing/2014/main" id="{251FF1C5-27BB-9869-6A0A-E2724529D71C}"/>
              </a:ext>
            </a:extLst>
          </p:cNvPr>
          <p:cNvPicPr>
            <a:picLocks noChangeAspect="1"/>
          </p:cNvPicPr>
          <p:nvPr/>
        </p:nvPicPr>
        <p:blipFill>
          <a:blip r:embed="rId6"/>
          <a:srcRect l="4721" r="5080" b="-3"/>
          <a:stretch>
            <a:fillRect/>
          </a:stretch>
        </p:blipFill>
        <p:spPr>
          <a:xfrm>
            <a:off x="7620351" y="10"/>
            <a:ext cx="4571649" cy="3383270"/>
          </a:xfrm>
          <a:prstGeom prst="rect">
            <a:avLst/>
          </a:prstGeom>
        </p:spPr>
      </p:pic>
      <p:pic>
        <p:nvPicPr>
          <p:cNvPr id="6" name="Picture 5" descr="Piles of paper">
            <a:extLst>
              <a:ext uri="{FF2B5EF4-FFF2-40B4-BE49-F238E27FC236}">
                <a16:creationId xmlns:a16="http://schemas.microsoft.com/office/drawing/2014/main" id="{A8FB2A56-26FC-4983-1D40-08311B17BFBD}"/>
              </a:ext>
            </a:extLst>
          </p:cNvPr>
          <p:cNvPicPr>
            <a:picLocks noChangeAspect="1"/>
          </p:cNvPicPr>
          <p:nvPr/>
        </p:nvPicPr>
        <p:blipFill>
          <a:blip r:embed="rId7"/>
          <a:srcRect l="11007" r="2" b="2"/>
          <a:stretch>
            <a:fillRect/>
          </a:stretch>
        </p:blipFill>
        <p:spPr>
          <a:xfrm>
            <a:off x="7620351" y="3429000"/>
            <a:ext cx="4571649" cy="3429000"/>
          </a:xfrm>
          <a:prstGeom prst="rect">
            <a:avLst/>
          </a:prstGeom>
        </p:spPr>
      </p:pic>
    </p:spTree>
    <p:extLst>
      <p:ext uri="{BB962C8B-B14F-4D97-AF65-F5344CB8AC3E}">
        <p14:creationId xmlns:p14="http://schemas.microsoft.com/office/powerpoint/2010/main" val="3314512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0F649107-F0A1-F4A0-0746-FFF302B95100}"/>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E69A59-3387-8107-F483-F825B5E1F9E7}"/>
              </a:ext>
            </a:extLst>
          </p:cNvPr>
          <p:cNvSpPr>
            <a:spLocks noGrp="1"/>
          </p:cNvSpPr>
          <p:nvPr>
            <p:ph type="title"/>
          </p:nvPr>
        </p:nvSpPr>
        <p:spPr>
          <a:xfrm>
            <a:off x="913796" y="643465"/>
            <a:ext cx="3382638" cy="1370605"/>
          </a:xfrm>
        </p:spPr>
        <p:txBody>
          <a:bodyPr>
            <a:normAutofit/>
          </a:bodyPr>
          <a:lstStyle/>
          <a:p>
            <a:pPr algn="l"/>
            <a:r>
              <a:rPr lang="en-US" sz="3000"/>
              <a:t>Movement Game: Toss &amp; Count</a:t>
            </a:r>
          </a:p>
        </p:txBody>
      </p:sp>
      <p:sp>
        <p:nvSpPr>
          <p:cNvPr id="3" name="Content Placeholder 2">
            <a:extLst>
              <a:ext uri="{FF2B5EF4-FFF2-40B4-BE49-F238E27FC236}">
                <a16:creationId xmlns:a16="http://schemas.microsoft.com/office/drawing/2014/main" id="{A2980E21-C8C8-D060-2975-F0D847BD0696}"/>
              </a:ext>
            </a:extLst>
          </p:cNvPr>
          <p:cNvSpPr>
            <a:spLocks noGrp="1"/>
          </p:cNvSpPr>
          <p:nvPr>
            <p:ph idx="1"/>
          </p:nvPr>
        </p:nvSpPr>
        <p:spPr>
          <a:xfrm>
            <a:off x="913796" y="2247153"/>
            <a:ext cx="3358084" cy="3544046"/>
          </a:xfrm>
        </p:spPr>
        <p:txBody>
          <a:bodyPr>
            <a:normAutofit/>
          </a:bodyPr>
          <a:lstStyle/>
          <a:p>
            <a:pPr marL="36900" indent="0">
              <a:lnSpc>
                <a:spcPct val="90000"/>
              </a:lnSpc>
              <a:buNone/>
            </a:pPr>
            <a:r>
              <a:rPr lang="en-US" sz="1400" b="1" dirty="0"/>
              <a:t>How to Play:</a:t>
            </a:r>
          </a:p>
          <a:p>
            <a:pPr lvl="1">
              <a:lnSpc>
                <a:spcPct val="90000"/>
              </a:lnSpc>
            </a:pPr>
            <a:r>
              <a:rPr lang="en-US" sz="1400" dirty="0"/>
              <a:t>Toss a ball back and forth (we use a kickball</a:t>
            </a:r>
          </a:p>
          <a:p>
            <a:pPr lvl="1">
              <a:lnSpc>
                <a:spcPct val="90000"/>
              </a:lnSpc>
            </a:pPr>
            <a:r>
              <a:rPr lang="en-US" sz="1400" dirty="0"/>
              <a:t>Say the next number in the sequence with each toss</a:t>
            </a:r>
          </a:p>
          <a:p>
            <a:pPr lvl="1">
              <a:lnSpc>
                <a:spcPct val="90000"/>
              </a:lnSpc>
            </a:pPr>
            <a:endParaRPr lang="en-US" sz="1400" dirty="0"/>
          </a:p>
          <a:p>
            <a:pPr marL="0" lvl="2" indent="0">
              <a:lnSpc>
                <a:spcPct val="90000"/>
              </a:lnSpc>
              <a:buNone/>
            </a:pPr>
            <a:r>
              <a:rPr lang="en-US" sz="1400" b="1" dirty="0">
                <a:sym typeface="Wingdings" panose="05000000000000000000" pitchFamily="2" charset="2"/>
              </a:rPr>
              <a:t>Alternative:</a:t>
            </a:r>
          </a:p>
          <a:p>
            <a:pPr marL="171450" lvl="2" indent="-171450">
              <a:lnSpc>
                <a:spcPct val="90000"/>
              </a:lnSpc>
              <a:buFont typeface="Wingdings" panose="05000000000000000000" pitchFamily="2" charset="2"/>
              <a:buChar char="v"/>
            </a:pPr>
            <a:r>
              <a:rPr lang="en-US" sz="1400" b="1" dirty="0">
                <a:sym typeface="Wingdings" panose="05000000000000000000" pitchFamily="2" charset="2"/>
              </a:rPr>
              <a:t>Jump on a trampoline while counting  aloud</a:t>
            </a:r>
          </a:p>
          <a:p>
            <a:pPr marL="0" lvl="2" indent="0">
              <a:lnSpc>
                <a:spcPct val="90000"/>
              </a:lnSpc>
              <a:buNone/>
              <a:tabLst>
                <a:tab pos="1308100" algn="l"/>
              </a:tabLst>
            </a:pPr>
            <a:r>
              <a:rPr lang="en-US" sz="1400" dirty="0">
                <a:sym typeface="Wingdings" panose="05000000000000000000" pitchFamily="2" charset="2"/>
              </a:rPr>
              <a:t>	</a:t>
            </a:r>
          </a:p>
          <a:p>
            <a:pPr marL="0" lvl="2" indent="0">
              <a:lnSpc>
                <a:spcPct val="90000"/>
              </a:lnSpc>
              <a:buNone/>
              <a:tabLst>
                <a:tab pos="1308100" algn="l"/>
              </a:tabLst>
            </a:pPr>
            <a:endParaRPr lang="en-US" sz="1400" dirty="0">
              <a:sym typeface="Wingdings" panose="05000000000000000000" pitchFamily="2" charset="2"/>
            </a:endParaRPr>
          </a:p>
          <a:p>
            <a:pPr marL="0" lvl="2" indent="0">
              <a:lnSpc>
                <a:spcPct val="90000"/>
              </a:lnSpc>
              <a:buNone/>
              <a:tabLst>
                <a:tab pos="1308100" algn="l"/>
              </a:tabLst>
            </a:pPr>
            <a:r>
              <a:rPr lang="en-US" sz="1400" dirty="0"/>
              <a:t>👉 Great for regulation + memory (especially for sensory seekers)</a:t>
            </a:r>
            <a:endParaRPr lang="en-US" sz="1400" dirty="0">
              <a:sym typeface="Wingdings" panose="05000000000000000000" pitchFamily="2" charset="2"/>
            </a:endParaRPr>
          </a:p>
        </p:txBody>
      </p:sp>
      <p:pic>
        <p:nvPicPr>
          <p:cNvPr id="6" name="Picture 5" descr="Baseball in catcher's mitt">
            <a:extLst>
              <a:ext uri="{FF2B5EF4-FFF2-40B4-BE49-F238E27FC236}">
                <a16:creationId xmlns:a16="http://schemas.microsoft.com/office/drawing/2014/main" id="{5D2A9B74-509C-6D81-D4AD-429C5B17CE6E}"/>
              </a:ext>
            </a:extLst>
          </p:cNvPr>
          <p:cNvPicPr>
            <a:picLocks noChangeAspect="1"/>
          </p:cNvPicPr>
          <p:nvPr/>
        </p:nvPicPr>
        <p:blipFill>
          <a:blip r:embed="rId3"/>
          <a:stretch>
            <a:fillRect/>
          </a:stretch>
        </p:blipFill>
        <p:spPr>
          <a:xfrm>
            <a:off x="4915348" y="1003507"/>
            <a:ext cx="6633184" cy="4427650"/>
          </a:xfrm>
          <a:prstGeom prst="rect">
            <a:avLst/>
          </a:prstGeom>
        </p:spPr>
      </p:pic>
    </p:spTree>
    <p:extLst>
      <p:ext uri="{BB962C8B-B14F-4D97-AF65-F5344CB8AC3E}">
        <p14:creationId xmlns:p14="http://schemas.microsoft.com/office/powerpoint/2010/main" val="370041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173F09D4-1F7D-F45D-324A-4111463DEB32}"/>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7CA10-944D-FCFB-8D9B-9F00441B6FEA}"/>
              </a:ext>
            </a:extLst>
          </p:cNvPr>
          <p:cNvSpPr>
            <a:spLocks noGrp="1"/>
          </p:cNvSpPr>
          <p:nvPr>
            <p:ph type="title"/>
          </p:nvPr>
        </p:nvSpPr>
        <p:spPr>
          <a:xfrm>
            <a:off x="913795" y="609599"/>
            <a:ext cx="5978072" cy="1481150"/>
          </a:xfrm>
        </p:spPr>
        <p:txBody>
          <a:bodyPr>
            <a:normAutofit/>
          </a:bodyPr>
          <a:lstStyle/>
          <a:p>
            <a:r>
              <a:rPr lang="en-US"/>
              <a:t>Game: What Comes Next? </a:t>
            </a:r>
            <a:endParaRPr lang="en-US" dirty="0"/>
          </a:p>
        </p:txBody>
      </p:sp>
      <p:sp>
        <p:nvSpPr>
          <p:cNvPr id="3" name="Content Placeholder 2">
            <a:extLst>
              <a:ext uri="{FF2B5EF4-FFF2-40B4-BE49-F238E27FC236}">
                <a16:creationId xmlns:a16="http://schemas.microsoft.com/office/drawing/2014/main" id="{E68F38EC-5C36-A110-50E0-6D845E16E798}"/>
              </a:ext>
            </a:extLst>
          </p:cNvPr>
          <p:cNvSpPr>
            <a:spLocks noGrp="1"/>
          </p:cNvSpPr>
          <p:nvPr>
            <p:ph idx="1"/>
          </p:nvPr>
        </p:nvSpPr>
        <p:spPr>
          <a:xfrm>
            <a:off x="913795" y="2279176"/>
            <a:ext cx="5978072" cy="3415672"/>
          </a:xfrm>
        </p:spPr>
        <p:txBody>
          <a:bodyPr anchor="ctr">
            <a:normAutofit/>
          </a:bodyPr>
          <a:lstStyle/>
          <a:p>
            <a:pPr marL="36900" indent="0">
              <a:lnSpc>
                <a:spcPct val="90000"/>
              </a:lnSpc>
              <a:buNone/>
            </a:pPr>
            <a:r>
              <a:rPr lang="en-US" sz="900" b="1"/>
              <a:t>Setup: </a:t>
            </a:r>
          </a:p>
          <a:p>
            <a:pPr lvl="1">
              <a:lnSpc>
                <a:spcPct val="90000"/>
              </a:lnSpc>
            </a:pPr>
            <a:r>
              <a:rPr lang="en-US" sz="900"/>
              <a:t>Scatter number cards randomly on the table or the floor</a:t>
            </a:r>
          </a:p>
          <a:p>
            <a:pPr lvl="1">
              <a:lnSpc>
                <a:spcPct val="90000"/>
              </a:lnSpc>
            </a:pPr>
            <a:endParaRPr lang="en-US" sz="900"/>
          </a:p>
          <a:p>
            <a:pPr marL="53975" lvl="1" indent="0">
              <a:lnSpc>
                <a:spcPct val="90000"/>
              </a:lnSpc>
              <a:buNone/>
            </a:pPr>
            <a:r>
              <a:rPr lang="en-US" sz="900" b="1"/>
              <a:t>How to play:</a:t>
            </a:r>
          </a:p>
          <a:p>
            <a:pPr marL="511175" lvl="1" indent="-457200">
              <a:lnSpc>
                <a:spcPct val="90000"/>
              </a:lnSpc>
              <a:buAutoNum type="arabicPeriod"/>
            </a:pPr>
            <a:r>
              <a:rPr lang="en-US" sz="900"/>
              <a:t>You count aloud through the sequence</a:t>
            </a:r>
          </a:p>
          <a:p>
            <a:pPr marL="511175" lvl="1" indent="-457200">
              <a:lnSpc>
                <a:spcPct val="90000"/>
              </a:lnSpc>
              <a:buAutoNum type="arabicPeriod"/>
            </a:pPr>
            <a:r>
              <a:rPr lang="en-US" sz="900"/>
              <a:t>Pause at a random number </a:t>
            </a:r>
          </a:p>
          <a:p>
            <a:pPr marL="511175" lvl="1" indent="-457200">
              <a:lnSpc>
                <a:spcPct val="90000"/>
              </a:lnSpc>
              <a:buAutoNum type="arabicPeriod"/>
            </a:pPr>
            <a:r>
              <a:rPr lang="en-US" sz="900"/>
              <a:t>Student finds the </a:t>
            </a:r>
            <a:r>
              <a:rPr lang="en-US" sz="900" i="1"/>
              <a:t>next</a:t>
            </a:r>
            <a:r>
              <a:rPr lang="en-US" sz="900"/>
              <a:t> number</a:t>
            </a:r>
          </a:p>
          <a:p>
            <a:pPr marL="511175" lvl="1" indent="-457200">
              <a:lnSpc>
                <a:spcPct val="90000"/>
              </a:lnSpc>
              <a:buAutoNum type="arabicPeriod"/>
            </a:pPr>
            <a:endParaRPr lang="en-US" sz="900"/>
          </a:p>
          <a:p>
            <a:pPr marL="53975" lvl="1" indent="0">
              <a:lnSpc>
                <a:spcPct val="90000"/>
              </a:lnSpc>
              <a:buNone/>
            </a:pPr>
            <a:r>
              <a:rPr lang="en-US" sz="900"/>
              <a:t>*Note for parents: This can become a semi-independent activity – you could be cleaning, prepping food, or getting ready for the day, and they can find the card and bring it to you. This can also be done while driving (give them the cards, and they can find the next one and tell you what it is (or with no cards, they can just tell you what is next)</a:t>
            </a:r>
          </a:p>
          <a:p>
            <a:pPr marL="53975" lvl="1" indent="0">
              <a:lnSpc>
                <a:spcPct val="90000"/>
              </a:lnSpc>
              <a:buNone/>
            </a:pPr>
            <a:endParaRPr lang="en-US" sz="900"/>
          </a:p>
          <a:p>
            <a:pPr marL="53975" lvl="1" indent="0">
              <a:lnSpc>
                <a:spcPct val="90000"/>
              </a:lnSpc>
              <a:buNone/>
            </a:pPr>
            <a:r>
              <a:rPr lang="en-US" sz="900"/>
              <a:t>👉 Builds prediction + pattern fluency</a:t>
            </a:r>
          </a:p>
        </p:txBody>
      </p:sp>
      <p:pic>
        <p:nvPicPr>
          <p:cNvPr id="6" name="Picture 5" descr="Person holding car with question mark">
            <a:extLst>
              <a:ext uri="{FF2B5EF4-FFF2-40B4-BE49-F238E27FC236}">
                <a16:creationId xmlns:a16="http://schemas.microsoft.com/office/drawing/2014/main" id="{7B596628-48B8-1E0B-2EAA-37A3CF1639DF}"/>
              </a:ext>
            </a:extLst>
          </p:cNvPr>
          <p:cNvPicPr>
            <a:picLocks noChangeAspect="1"/>
          </p:cNvPicPr>
          <p:nvPr/>
        </p:nvPicPr>
        <p:blipFill>
          <a:blip r:embed="rId3"/>
          <a:srcRect l="28797" r="26706" b="-1"/>
          <a:stretch>
            <a:fillRect/>
          </a:stretch>
        </p:blipFill>
        <p:spPr>
          <a:xfrm>
            <a:off x="7620351" y="10"/>
            <a:ext cx="4571649" cy="6857990"/>
          </a:xfrm>
          <a:prstGeom prst="rect">
            <a:avLst/>
          </a:prstGeom>
        </p:spPr>
      </p:pic>
      <p:pic>
        <p:nvPicPr>
          <p:cNvPr id="19" name="Picture 18">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1467852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Nova">
      <a:majorFont>
        <a:latin typeface="Arial Nova Light"/>
        <a:ea typeface=""/>
        <a:cs typeface=""/>
      </a:majorFont>
      <a:minorFont>
        <a:latin typeface="Arial Nova"/>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E70FC5-1855-47AB-8CE1-CB3C873A898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0CB38EC-895A-4F8F-8F75-E263501ABB5A}">
  <ds:schemaRefs>
    <ds:schemaRef ds:uri="http://schemas.microsoft.com/sharepoint/v3/contenttype/forms"/>
  </ds:schemaRefs>
</ds:datastoreItem>
</file>

<file path=customXml/itemProps3.xml><?xml version="1.0" encoding="utf-8"?>
<ds:datastoreItem xmlns:ds="http://schemas.openxmlformats.org/officeDocument/2006/customXml" ds:itemID="{5560E646-30AD-4BA0-97EA-A7A07DF54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Integer pillars</Template>
  <TotalTime>82</TotalTime>
  <Words>914</Words>
  <Application>Microsoft Office PowerPoint</Application>
  <PresentationFormat>Widescreen</PresentationFormat>
  <Paragraphs>145</Paragraphs>
  <Slides>20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 Nova</vt:lpstr>
      <vt:lpstr>Arial Nova Light</vt:lpstr>
      <vt:lpstr>Wingdings</vt:lpstr>
      <vt:lpstr>Wingdings 2</vt:lpstr>
      <vt:lpstr>SlateVTI</vt:lpstr>
      <vt:lpstr>Skip Counting </vt:lpstr>
      <vt:lpstr>Learning Objectives</vt:lpstr>
      <vt:lpstr>Standards Alignment General</vt:lpstr>
      <vt:lpstr>Key Concept </vt:lpstr>
      <vt:lpstr>Warm-Up: Skip Counting Songs</vt:lpstr>
      <vt:lpstr>Hands-On Activity: Build &amp; Count</vt:lpstr>
      <vt:lpstr>Number Card Sequencing</vt:lpstr>
      <vt:lpstr>Movement Game: Toss &amp; Count</vt:lpstr>
      <vt:lpstr>Game: What Comes Next? </vt:lpstr>
      <vt:lpstr>Independent Practice/Output</vt:lpstr>
      <vt:lpstr>🧩Differentiation (Already Built Into Your Routine 🙌)</vt:lpstr>
      <vt:lpstr>Additional Low-Prep Learning Tools (Optional Add-Ons)</vt:lpstr>
      <vt:lpstr>🎨 1. Color-Coded Sequences</vt:lpstr>
      <vt:lpstr>🧠 2. Pattern Noticing Questions</vt:lpstr>
      <vt:lpstr>🧍‍♀️ 3. Body Skip Counting</vt:lpstr>
      <vt:lpstr>🧩 4. Skip Counting Hop Path</vt:lpstr>
      <vt:lpstr>🔁 5. Daily Spiral Practice (2 minutes)</vt:lpstr>
      <vt:lpstr>🎯 6. Real-Life Connection</vt:lpstr>
      <vt:lpstr>Closing Reflection</vt:lpstr>
      <vt:lpstr>💡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Crawford</dc:creator>
  <cp:lastModifiedBy>Jennifer Crawford</cp:lastModifiedBy>
  <cp:revision>1</cp:revision>
  <dcterms:created xsi:type="dcterms:W3CDTF">2026-04-05T10:57:31Z</dcterms:created>
  <dcterms:modified xsi:type="dcterms:W3CDTF">2026-04-05T12:20:14Z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